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60" r:id="rId3"/>
    <p:sldId id="258" r:id="rId4"/>
    <p:sldId id="261" r:id="rId5"/>
    <p:sldId id="287" r:id="rId6"/>
    <p:sldId id="288" r:id="rId7"/>
    <p:sldId id="289" r:id="rId8"/>
    <p:sldId id="290" r:id="rId9"/>
    <p:sldId id="294" r:id="rId10"/>
    <p:sldId id="301" r:id="rId11"/>
    <p:sldId id="298" r:id="rId12"/>
    <p:sldId id="300" r:id="rId13"/>
    <p:sldId id="293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02" r:id="rId24"/>
    <p:sldId id="323" r:id="rId25"/>
    <p:sldId id="324" r:id="rId26"/>
    <p:sldId id="311" r:id="rId27"/>
    <p:sldId id="325" r:id="rId28"/>
    <p:sldId id="308" r:id="rId29"/>
    <p:sldId id="326" r:id="rId30"/>
    <p:sldId id="303" r:id="rId31"/>
    <p:sldId id="327" r:id="rId32"/>
    <p:sldId id="317" r:id="rId33"/>
    <p:sldId id="318" r:id="rId34"/>
    <p:sldId id="328" r:id="rId35"/>
    <p:sldId id="329" r:id="rId36"/>
    <p:sldId id="312" r:id="rId37"/>
    <p:sldId id="305" r:id="rId38"/>
    <p:sldId id="306" r:id="rId39"/>
    <p:sldId id="307" r:id="rId40"/>
    <p:sldId id="316" r:id="rId41"/>
    <p:sldId id="309" r:id="rId42"/>
    <p:sldId id="319" r:id="rId43"/>
    <p:sldId id="320" r:id="rId44"/>
    <p:sldId id="321" r:id="rId45"/>
    <p:sldId id="322" r:id="rId46"/>
    <p:sldId id="352" r:id="rId47"/>
    <p:sldId id="310" r:id="rId48"/>
    <p:sldId id="314" r:id="rId49"/>
    <p:sldId id="315" r:id="rId50"/>
    <p:sldId id="313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295" r:id="rId62"/>
    <p:sldId id="296" r:id="rId63"/>
    <p:sldId id="29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A7"/>
    <a:srgbClr val="FDDE45"/>
    <a:srgbClr val="EDE5D5"/>
    <a:srgbClr val="E6E6E6"/>
    <a:srgbClr val="7C8387"/>
    <a:srgbClr val="FBCE01"/>
    <a:srgbClr val="FCFBF7"/>
    <a:srgbClr val="A6A7A9"/>
    <a:srgbClr val="F8E00E"/>
    <a:srgbClr val="9395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76" autoAdjust="0"/>
  </p:normalViewPr>
  <p:slideViewPr>
    <p:cSldViewPr snapToGrid="0" showGuides="1">
      <p:cViewPr>
        <p:scale>
          <a:sx n="100" d="100"/>
          <a:sy n="100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04966-CC8D-46C8-BE00-DC17317E4C7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4806C-1306-4882-A707-B86A6640F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08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설명한 바와 같이 </a:t>
            </a:r>
            <a:r>
              <a:rPr lang="en-US" altLang="ko-KR"/>
              <a:t>springboot</a:t>
            </a:r>
            <a:r>
              <a:rPr lang="ko-KR" altLang="en-US"/>
              <a:t>는 </a:t>
            </a:r>
            <a:r>
              <a:rPr lang="en-US" altLang="ko-KR"/>
              <a:t>mvc</a:t>
            </a:r>
            <a:r>
              <a:rPr lang="ko-KR" altLang="en-US"/>
              <a:t> 패턴을 따릅니다</a:t>
            </a:r>
            <a:r>
              <a:rPr lang="en-US" altLang="ko-KR"/>
              <a:t>.</a:t>
            </a:r>
            <a:r>
              <a:rPr lang="ko-KR" altLang="en-US"/>
              <a:t> 다음과 같은 흐름으로 매장</a:t>
            </a:r>
            <a:r>
              <a:rPr lang="en-US" altLang="ko-KR"/>
              <a:t>,</a:t>
            </a:r>
            <a:r>
              <a:rPr lang="ko-KR" altLang="en-US"/>
              <a:t> 메뉴 상세보기 페이지 코드에 대해 설명하도록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94806C-1306-4882-A707-B86A6640FEDD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메뉴 수정을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 수정은 </a:t>
            </a:r>
            <a:r>
              <a:rPr lang="en-US" altLang="ko-KR" dirty="0" err="1"/>
              <a:t>addMenu</a:t>
            </a:r>
            <a:r>
              <a:rPr lang="en-US" altLang="ko-KR" dirty="0"/>
              <a:t>()</a:t>
            </a:r>
            <a:r>
              <a:rPr lang="ko-KR" altLang="en-US" dirty="0"/>
              <a:t>와 같지만 추가 옵션이 있을 수 있기 때문에 </a:t>
            </a:r>
            <a:r>
              <a:rPr lang="en-US" altLang="ko-KR" dirty="0" err="1"/>
              <a:t>optionId</a:t>
            </a:r>
            <a:r>
              <a:rPr lang="ko-KR" altLang="en-US" dirty="0"/>
              <a:t>를 추가했습니다</a:t>
            </a:r>
          </a:p>
          <a:p>
            <a:r>
              <a:rPr lang="en-US" altLang="ko-KR" dirty="0" err="1"/>
              <a:t>opionId</a:t>
            </a:r>
            <a:r>
              <a:rPr lang="ko-KR" altLang="en-US" dirty="0"/>
              <a:t>가 있는 경우는 기존 메뉴에 옵션이 있을 때 이고 </a:t>
            </a:r>
            <a:r>
              <a:rPr lang="en-US" altLang="ko-KR" dirty="0" err="1"/>
              <a:t>optionId</a:t>
            </a:r>
            <a:r>
              <a:rPr lang="ko-KR" altLang="en-US" dirty="0"/>
              <a:t>가 </a:t>
            </a:r>
            <a:r>
              <a:rPr lang="en-US" altLang="ko-KR" dirty="0"/>
              <a:t>-1</a:t>
            </a:r>
            <a:r>
              <a:rPr lang="ko-KR" altLang="en-US" dirty="0"/>
              <a:t>인 경우는 옵션 추가하기 버튼을 눌러 새로운 옵션을 추가했을 때 입니다</a:t>
            </a:r>
          </a:p>
          <a:p>
            <a:r>
              <a:rPr lang="en-US" altLang="ko-KR" dirty="0" err="1"/>
              <a:t>optionId</a:t>
            </a:r>
            <a:r>
              <a:rPr lang="ko-KR" altLang="en-US" dirty="0"/>
              <a:t>가 추가하면 </a:t>
            </a:r>
            <a:r>
              <a:rPr lang="en-US" altLang="ko-KR" dirty="0"/>
              <a:t>-1</a:t>
            </a:r>
            <a:r>
              <a:rPr lang="ko-KR" altLang="en-US" dirty="0"/>
              <a:t>로 초기화하고 이름</a:t>
            </a:r>
            <a:r>
              <a:rPr lang="en-US" altLang="ko-KR" dirty="0"/>
              <a:t>,</a:t>
            </a:r>
            <a:r>
              <a:rPr lang="ko-KR" altLang="en-US" dirty="0"/>
              <a:t>가격을 담은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list</a:t>
            </a:r>
            <a:r>
              <a:rPr lang="ko-KR" altLang="en-US" dirty="0"/>
              <a:t>에 추가합니다</a:t>
            </a:r>
          </a:p>
          <a:p>
            <a:r>
              <a:rPr lang="en-US" altLang="ko-KR" dirty="0" err="1"/>
              <a:t>optionList</a:t>
            </a:r>
            <a:r>
              <a:rPr lang="ko-KR" altLang="en-US" dirty="0"/>
              <a:t>와 </a:t>
            </a:r>
            <a:r>
              <a:rPr lang="en-US" altLang="ko-KR" dirty="0"/>
              <a:t>food</a:t>
            </a:r>
            <a:r>
              <a:rPr lang="ko-KR" altLang="en-US" dirty="0"/>
              <a:t>를 </a:t>
            </a:r>
            <a:r>
              <a:rPr lang="en-US" altLang="ko-KR" dirty="0"/>
              <a:t>map</a:t>
            </a:r>
            <a:r>
              <a:rPr lang="ko-KR" altLang="en-US" dirty="0"/>
              <a:t>에 담아 </a:t>
            </a:r>
            <a:r>
              <a:rPr lang="en-US" altLang="ko-KR" dirty="0" err="1"/>
              <a:t>updateMenu</a:t>
            </a:r>
            <a:r>
              <a:rPr lang="en-US" altLang="ko-KR" dirty="0"/>
              <a:t>()</a:t>
            </a:r>
            <a:r>
              <a:rPr lang="ko-KR" altLang="en-US" dirty="0"/>
              <a:t>를 실행합니다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optionId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-1</a:t>
            </a:r>
            <a:r>
              <a:rPr lang="ko-KR" altLang="en-US" dirty="0" err="1"/>
              <a:t>이라는건</a:t>
            </a:r>
            <a:r>
              <a:rPr lang="ko-KR" altLang="en-US" dirty="0"/>
              <a:t> 새로 추가한 옵션이므로 </a:t>
            </a:r>
            <a:r>
              <a:rPr lang="en-US" altLang="ko-KR" dirty="0"/>
              <a:t>insert</a:t>
            </a:r>
            <a:r>
              <a:rPr lang="ko-KR" altLang="en-US" dirty="0"/>
              <a:t>를 실행하고 </a:t>
            </a:r>
            <a:r>
              <a:rPr lang="en-US" altLang="ko-KR" dirty="0"/>
              <a:t>0ptionId</a:t>
            </a:r>
            <a:r>
              <a:rPr lang="ko-KR" altLang="en-US" dirty="0"/>
              <a:t>가 </a:t>
            </a:r>
            <a:r>
              <a:rPr lang="en-US" altLang="ko-KR" dirty="0"/>
              <a:t>-1</a:t>
            </a:r>
            <a:r>
              <a:rPr lang="ko-KR" altLang="en-US" dirty="0"/>
              <a:t>이 아닌 경우는 기존에 있던 옵션이기 때문에 </a:t>
            </a:r>
            <a:r>
              <a:rPr lang="en-US" altLang="ko-KR" dirty="0"/>
              <a:t>update</a:t>
            </a:r>
            <a:r>
              <a:rPr lang="ko-KR" altLang="en-US" dirty="0"/>
              <a:t>를 실행해줍니다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 삭제와 가게 정보 수정은 거의 동일 하므로 생략하겠습니다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806C-1306-4882-A707-B86A6640FED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7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 답글 기능은 </a:t>
            </a:r>
            <a:r>
              <a:rPr lang="en-US" altLang="ko-KR" dirty="0"/>
              <a:t>ajax </a:t>
            </a:r>
            <a:r>
              <a:rPr lang="ko-KR" altLang="en-US" dirty="0"/>
              <a:t>를 통해 웹 페이지 전체를 다시 </a:t>
            </a:r>
            <a:r>
              <a:rPr lang="ko-KR" altLang="en-US" dirty="0" err="1"/>
              <a:t>로딩하지</a:t>
            </a:r>
            <a:r>
              <a:rPr lang="ko-KR" altLang="en-US" dirty="0"/>
              <a:t> 않고 바로 입력할 수 있도록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806C-1306-4882-A707-B86A6640FED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2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 접수 페이지</a:t>
            </a:r>
          </a:p>
          <a:p>
            <a:r>
              <a:rPr lang="ko-KR" altLang="en-US" dirty="0"/>
              <a:t>주문접수 페이지에서 주문목록을 불러올 메서드입니다</a:t>
            </a:r>
            <a:r>
              <a:rPr lang="en-US" altLang="ko-KR" dirty="0"/>
              <a:t>. </a:t>
            </a:r>
            <a:r>
              <a:rPr lang="ko-KR" altLang="en-US" dirty="0"/>
              <a:t>가게</a:t>
            </a:r>
            <a:r>
              <a:rPr lang="en-US" altLang="ko-KR" dirty="0"/>
              <a:t>id, </a:t>
            </a:r>
            <a:r>
              <a:rPr lang="ko-KR" altLang="en-US" dirty="0"/>
              <a:t>출력하고 싶은 목록</a:t>
            </a:r>
            <a:r>
              <a:rPr lang="en-US" altLang="ko-KR" dirty="0"/>
              <a:t>, </a:t>
            </a:r>
            <a:r>
              <a:rPr lang="ko-KR" altLang="en-US" dirty="0"/>
              <a:t>페이지를 받아서 </a:t>
            </a:r>
            <a:r>
              <a:rPr lang="en-US" altLang="ko-KR" dirty="0" err="1"/>
              <a:t>oderlist</a:t>
            </a:r>
            <a:r>
              <a:rPr lang="ko-KR" altLang="en-US" dirty="0"/>
              <a:t>에 넣어줍니다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주문 접수 또는 완료를 누르면 주문 번호와 주문자</a:t>
            </a:r>
            <a:r>
              <a:rPr lang="en-US" altLang="ko-KR" dirty="0"/>
              <a:t>ID</a:t>
            </a:r>
            <a:r>
              <a:rPr lang="ko-KR" altLang="en-US" dirty="0"/>
              <a:t>를 받아서 </a:t>
            </a:r>
            <a:r>
              <a:rPr lang="en-US" altLang="ko-KR" dirty="0" err="1"/>
              <a:t>delivery_status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ko-KR" altLang="en-US" dirty="0" err="1"/>
              <a:t>처리중</a:t>
            </a:r>
            <a:r>
              <a:rPr lang="ko-KR" altLang="en-US" dirty="0"/>
              <a:t> 혹은 배달완료로 </a:t>
            </a:r>
            <a:r>
              <a:rPr lang="en-US" altLang="ko-KR" dirty="0"/>
              <a:t>update </a:t>
            </a:r>
            <a:r>
              <a:rPr lang="ko-KR" altLang="en-US" dirty="0"/>
              <a:t>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806C-1306-4882-A707-B86A6640FED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163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매출관리</a:t>
            </a:r>
          </a:p>
          <a:p>
            <a:r>
              <a:rPr lang="ko-KR" altLang="en-US" dirty="0"/>
              <a:t>매출관리는 배달완료 된 주문 목록의 리스트를 받아와 메뉴와 가격 등의 합계를 나타냅니다</a:t>
            </a:r>
            <a:r>
              <a:rPr lang="en-US" altLang="ko-KR" dirty="0"/>
              <a:t>. </a:t>
            </a:r>
            <a:r>
              <a:rPr lang="ko-KR" altLang="en-US" dirty="0"/>
              <a:t>장바구니 구현과 비슷하여 설명은 생략합니다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806C-1306-4882-A707-B86A6640FED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22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설명한 바와 같이 </a:t>
            </a:r>
            <a:r>
              <a:rPr lang="en-US" altLang="ko-KR"/>
              <a:t>springboot</a:t>
            </a:r>
            <a:r>
              <a:rPr lang="ko-KR" altLang="en-US"/>
              <a:t>는 </a:t>
            </a:r>
            <a:r>
              <a:rPr lang="en-US" altLang="ko-KR"/>
              <a:t>mvc</a:t>
            </a:r>
            <a:r>
              <a:rPr lang="ko-KR" altLang="en-US"/>
              <a:t> 패턴을 따릅니다</a:t>
            </a:r>
            <a:r>
              <a:rPr lang="en-US" altLang="ko-KR"/>
              <a:t>.</a:t>
            </a:r>
            <a:r>
              <a:rPr lang="ko-KR" altLang="en-US"/>
              <a:t> 다음과 같은 흐름으로 매장</a:t>
            </a:r>
            <a:r>
              <a:rPr lang="en-US" altLang="ko-KR"/>
              <a:t>,</a:t>
            </a:r>
            <a:r>
              <a:rPr lang="ko-KR" altLang="en-US"/>
              <a:t> 메뉴 상세보기 페이지 코드에 대해 설명하도록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94806C-1306-4882-A707-B86A6640FEDD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설명한 바와 같이 </a:t>
            </a:r>
            <a:r>
              <a:rPr lang="en-US" altLang="ko-KR"/>
              <a:t>springboot</a:t>
            </a:r>
            <a:r>
              <a:rPr lang="ko-KR" altLang="en-US"/>
              <a:t>는 </a:t>
            </a:r>
            <a:r>
              <a:rPr lang="en-US" altLang="ko-KR"/>
              <a:t>mvc</a:t>
            </a:r>
            <a:r>
              <a:rPr lang="ko-KR" altLang="en-US"/>
              <a:t> 패턴을 따릅니다</a:t>
            </a:r>
            <a:r>
              <a:rPr lang="en-US" altLang="ko-KR"/>
              <a:t>.</a:t>
            </a:r>
            <a:r>
              <a:rPr lang="ko-KR" altLang="en-US"/>
              <a:t> 다음과 같은 흐름으로 매장</a:t>
            </a:r>
            <a:r>
              <a:rPr lang="en-US" altLang="ko-KR"/>
              <a:t>,</a:t>
            </a:r>
            <a:r>
              <a:rPr lang="ko-KR" altLang="en-US"/>
              <a:t> 메뉴 상세보기 페이지 코드에 대해 설명하도록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94806C-1306-4882-A707-B86A6640FEDD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설명한 바와 같이 </a:t>
            </a:r>
            <a:r>
              <a:rPr lang="en-US" altLang="ko-KR"/>
              <a:t>springboot</a:t>
            </a:r>
            <a:r>
              <a:rPr lang="ko-KR" altLang="en-US"/>
              <a:t>는 </a:t>
            </a:r>
            <a:r>
              <a:rPr lang="en-US" altLang="ko-KR"/>
              <a:t>mvc</a:t>
            </a:r>
            <a:r>
              <a:rPr lang="ko-KR" altLang="en-US"/>
              <a:t> 패턴을 따릅니다</a:t>
            </a:r>
            <a:r>
              <a:rPr lang="en-US" altLang="ko-KR"/>
              <a:t>.</a:t>
            </a:r>
            <a:r>
              <a:rPr lang="ko-KR" altLang="en-US"/>
              <a:t> 다음과 같은 흐름으로 매장</a:t>
            </a:r>
            <a:r>
              <a:rPr lang="en-US" altLang="ko-KR"/>
              <a:t>,</a:t>
            </a:r>
            <a:r>
              <a:rPr lang="ko-KR" altLang="en-US"/>
              <a:t> 메뉴 상세보기 페이지 코드에 대해 설명하도록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94806C-1306-4882-A707-B86A6640FEDD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계정으로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role </a:t>
            </a:r>
            <a:r>
              <a:rPr lang="ko-KR" altLang="en-US" dirty="0"/>
              <a:t>값을 비교하여 </a:t>
            </a:r>
            <a:r>
              <a:rPr lang="en-US" altLang="ko-KR" dirty="0"/>
              <a:t>admin </a:t>
            </a:r>
            <a:r>
              <a:rPr lang="ko-KR" altLang="en-US" dirty="0"/>
              <a:t>인 경우 관리자 메뉴 버튼을 생성해줍니다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버튼을 클릭하면 관리자 네비게이션 바가 나오며 관리자 페이지로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806C-1306-4882-A707-B86A6640FED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00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운영중인 가게로 들어가기 전 </a:t>
            </a:r>
            <a:r>
              <a:rPr lang="en-US" altLang="ko-KR" dirty="0" err="1"/>
              <a:t>mystore</a:t>
            </a:r>
            <a:r>
              <a:rPr lang="ko-KR" altLang="en-US" dirty="0"/>
              <a:t>를 실행하여 </a:t>
            </a:r>
            <a:r>
              <a:rPr lang="en-US" altLang="ko-KR" dirty="0" err="1"/>
              <a:t>ProceedingJoinPoint</a:t>
            </a:r>
            <a:r>
              <a:rPr lang="ko-KR" altLang="en-US" dirty="0"/>
              <a:t>객체의 </a:t>
            </a:r>
            <a:r>
              <a:rPr lang="en-US" altLang="ko-KR" dirty="0" err="1"/>
              <a:t>getArgs</a:t>
            </a:r>
            <a:r>
              <a:rPr lang="en-US" altLang="ko-KR" dirty="0"/>
              <a:t>() </a:t>
            </a:r>
            <a:r>
              <a:rPr lang="ko-KR" altLang="en-US" dirty="0"/>
              <a:t>메서드로 파라미터를 가져옵니다</a:t>
            </a:r>
          </a:p>
          <a:p>
            <a:r>
              <a:rPr lang="ko-KR" altLang="en-US" dirty="0"/>
              <a:t>파라미터의 첫번째 값인 </a:t>
            </a:r>
            <a:r>
              <a:rPr lang="en-US" altLang="ko-KR" dirty="0" err="1"/>
              <a:t>args</a:t>
            </a:r>
            <a:r>
              <a:rPr lang="en-US" altLang="ko-KR" dirty="0"/>
              <a:t>[0]</a:t>
            </a:r>
            <a:r>
              <a:rPr lang="ko-KR" altLang="en-US" dirty="0"/>
              <a:t>을 체크하고 </a:t>
            </a:r>
            <a:r>
              <a:rPr lang="en-US" altLang="ko-KR" dirty="0" err="1"/>
              <a:t>isMyStore</a:t>
            </a:r>
            <a:r>
              <a:rPr lang="en-US" altLang="ko-KR" dirty="0"/>
              <a:t>() </a:t>
            </a:r>
            <a:r>
              <a:rPr lang="ko-KR" altLang="en-US" dirty="0"/>
              <a:t>메서드를 실행해 내 계정에 등록된 가게인지 검사 후 통과한다면 </a:t>
            </a:r>
            <a:r>
              <a:rPr lang="en-US" altLang="ko-KR" dirty="0" err="1"/>
              <a:t>j.proceed</a:t>
            </a:r>
            <a:r>
              <a:rPr lang="en-US" altLang="ko-KR" dirty="0"/>
              <a:t>()</a:t>
            </a:r>
            <a:r>
              <a:rPr lang="ko-KR" altLang="en-US" dirty="0"/>
              <a:t>를 반환해 해당 페이지에 접근할 수 </a:t>
            </a:r>
            <a:r>
              <a:rPr lang="ko-KR" altLang="en-US" dirty="0" err="1"/>
              <a:t>있게합니다</a:t>
            </a:r>
            <a:endParaRPr lang="ko-KR" altLang="en-US" dirty="0"/>
          </a:p>
          <a:p>
            <a:r>
              <a:rPr lang="ko-KR" altLang="en-US" dirty="0"/>
              <a:t>그러면 관리자의 아이디에 입력되어 있는 가게 정보들을 </a:t>
            </a:r>
            <a:r>
              <a:rPr lang="en-US" altLang="ko-KR" dirty="0"/>
              <a:t>view </a:t>
            </a:r>
            <a:r>
              <a:rPr lang="ko-KR" altLang="en-US" dirty="0"/>
              <a:t>에 뿌려주게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미스터피자로 들어가보겠습니다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관리자로 접속하면 메뉴추가</a:t>
            </a:r>
            <a:r>
              <a:rPr lang="en-US" altLang="ko-KR" dirty="0"/>
              <a:t>,</a:t>
            </a:r>
            <a:r>
              <a:rPr lang="ko-KR" altLang="en-US" dirty="0"/>
              <a:t>가게정보 수정</a:t>
            </a:r>
            <a:r>
              <a:rPr lang="en-US" altLang="ko-KR" dirty="0"/>
              <a:t>, </a:t>
            </a:r>
            <a:r>
              <a:rPr lang="ko-KR" altLang="en-US" dirty="0"/>
              <a:t>메뉴 삭제 버튼이 생성되며 기능을 하나씩 살펴보겠습니다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806C-1306-4882-A707-B86A6640FED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8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운영중인 가게로 들어가기 전 </a:t>
            </a:r>
            <a:r>
              <a:rPr lang="en-US" altLang="ko-KR" dirty="0" err="1"/>
              <a:t>mystore</a:t>
            </a:r>
            <a:r>
              <a:rPr lang="ko-KR" altLang="en-US" dirty="0"/>
              <a:t>를 실행하여 </a:t>
            </a:r>
            <a:r>
              <a:rPr lang="en-US" altLang="ko-KR" dirty="0" err="1"/>
              <a:t>ProceedingJoinPoint</a:t>
            </a:r>
            <a:r>
              <a:rPr lang="ko-KR" altLang="en-US" dirty="0"/>
              <a:t>객체의 </a:t>
            </a:r>
            <a:r>
              <a:rPr lang="en-US" altLang="ko-KR" dirty="0" err="1"/>
              <a:t>getArgs</a:t>
            </a:r>
            <a:r>
              <a:rPr lang="en-US" altLang="ko-KR" dirty="0"/>
              <a:t>() </a:t>
            </a:r>
            <a:r>
              <a:rPr lang="ko-KR" altLang="en-US" dirty="0"/>
              <a:t>메서드로 파라미터를 가져옵니다</a:t>
            </a:r>
          </a:p>
          <a:p>
            <a:r>
              <a:rPr lang="ko-KR" altLang="en-US" dirty="0"/>
              <a:t>파라미터의 첫번째 값인 </a:t>
            </a:r>
            <a:r>
              <a:rPr lang="en-US" altLang="ko-KR" dirty="0" err="1"/>
              <a:t>args</a:t>
            </a:r>
            <a:r>
              <a:rPr lang="en-US" altLang="ko-KR" dirty="0"/>
              <a:t>[0]</a:t>
            </a:r>
            <a:r>
              <a:rPr lang="ko-KR" altLang="en-US" dirty="0"/>
              <a:t>을 체크하고 </a:t>
            </a:r>
            <a:r>
              <a:rPr lang="en-US" altLang="ko-KR" dirty="0" err="1"/>
              <a:t>isMyStore</a:t>
            </a:r>
            <a:r>
              <a:rPr lang="en-US" altLang="ko-KR" dirty="0"/>
              <a:t>() </a:t>
            </a:r>
            <a:r>
              <a:rPr lang="ko-KR" altLang="en-US" dirty="0"/>
              <a:t>메서드를 실행해 내 계정에 등록된 가게인지 검사 후 통과한다면 </a:t>
            </a:r>
            <a:r>
              <a:rPr lang="en-US" altLang="ko-KR" dirty="0" err="1"/>
              <a:t>j.proceed</a:t>
            </a:r>
            <a:r>
              <a:rPr lang="en-US" altLang="ko-KR" dirty="0"/>
              <a:t>()</a:t>
            </a:r>
            <a:r>
              <a:rPr lang="ko-KR" altLang="en-US" dirty="0"/>
              <a:t>를 반환해 해당 페이지에 접근할 수 </a:t>
            </a:r>
            <a:r>
              <a:rPr lang="ko-KR" altLang="en-US" dirty="0" err="1"/>
              <a:t>있게합니다</a:t>
            </a:r>
            <a:endParaRPr lang="ko-KR" altLang="en-US" dirty="0"/>
          </a:p>
          <a:p>
            <a:r>
              <a:rPr lang="ko-KR" altLang="en-US" dirty="0"/>
              <a:t>그러면 관리자의 아이디에 입력되어 있는 가게 정보들을 </a:t>
            </a:r>
            <a:r>
              <a:rPr lang="en-US" altLang="ko-KR" dirty="0"/>
              <a:t>view </a:t>
            </a:r>
            <a:r>
              <a:rPr lang="ko-KR" altLang="en-US" dirty="0"/>
              <a:t>에 뿌려주게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미스터피자로 들어가보겠습니다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관리자로 접속하면 메뉴추가</a:t>
            </a:r>
            <a:r>
              <a:rPr lang="en-US" altLang="ko-KR" dirty="0"/>
              <a:t>,</a:t>
            </a:r>
            <a:r>
              <a:rPr lang="ko-KR" altLang="en-US" dirty="0"/>
              <a:t>가게정보 수정</a:t>
            </a:r>
            <a:r>
              <a:rPr lang="en-US" altLang="ko-KR" dirty="0"/>
              <a:t>, </a:t>
            </a:r>
            <a:r>
              <a:rPr lang="ko-KR" altLang="en-US" dirty="0"/>
              <a:t>메뉴 삭제 버튼이 생성되며 기능을 하나씩 살펴보겠습니다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806C-1306-4882-A707-B86A6640FED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43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관리자로 접속하면 메뉴추가</a:t>
            </a:r>
            <a:r>
              <a:rPr lang="en-US" altLang="ko-KR" dirty="0"/>
              <a:t>,</a:t>
            </a:r>
            <a:r>
              <a:rPr lang="ko-KR" altLang="en-US" dirty="0"/>
              <a:t>가게정보 수정</a:t>
            </a:r>
            <a:r>
              <a:rPr lang="en-US" altLang="ko-KR" dirty="0"/>
              <a:t>, </a:t>
            </a:r>
            <a:r>
              <a:rPr lang="ko-KR" altLang="en-US" dirty="0"/>
              <a:t>메뉴 삭제 버튼이 생성되며 기능을 하나씩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메뉴추가</a:t>
            </a:r>
          </a:p>
          <a:p>
            <a:r>
              <a:rPr lang="en-US" altLang="ko-KR" dirty="0" err="1"/>
              <a:t>addmenu</a:t>
            </a:r>
            <a:r>
              <a:rPr lang="en-US" altLang="ko-KR" dirty="0"/>
              <a:t> </a:t>
            </a:r>
            <a:r>
              <a:rPr lang="ko-KR" altLang="en-US" dirty="0"/>
              <a:t>메서드를 실행하여 메뉴 정보를 담은 </a:t>
            </a:r>
            <a:r>
              <a:rPr lang="en-US" altLang="ko-KR" dirty="0" err="1"/>
              <a:t>Fooddto</a:t>
            </a:r>
            <a:r>
              <a:rPr lang="ko-KR" altLang="en-US" dirty="0"/>
              <a:t>클래스와 옵션 추가 버튼을 눌러 생성한 박스 수 만큼 메뉴 옵션정보를 배열로 받을 수 있습니다</a:t>
            </a:r>
          </a:p>
          <a:p>
            <a:r>
              <a:rPr lang="en-US" altLang="ko-KR" dirty="0" err="1"/>
              <a:t>addMenu</a:t>
            </a:r>
            <a:r>
              <a:rPr lang="ko-KR" altLang="en-US" dirty="0"/>
              <a:t>로 음식을 등록을 한 후 </a:t>
            </a:r>
            <a:r>
              <a:rPr lang="en-US" altLang="ko-KR" dirty="0" err="1"/>
              <a:t>mybatis</a:t>
            </a:r>
            <a:r>
              <a:rPr lang="ko-KR" altLang="en-US" dirty="0"/>
              <a:t>의 </a:t>
            </a:r>
            <a:r>
              <a:rPr lang="en-US" altLang="ko-KR" dirty="0" err="1"/>
              <a:t>selectKey</a:t>
            </a:r>
            <a:r>
              <a:rPr lang="ko-KR" altLang="en-US" dirty="0"/>
              <a:t>를 이용해 등록한 </a:t>
            </a:r>
            <a:r>
              <a:rPr lang="en-US" altLang="ko-KR" dirty="0" err="1"/>
              <a:t>foodId</a:t>
            </a:r>
            <a:r>
              <a:rPr lang="ko-KR" altLang="en-US" dirty="0"/>
              <a:t>를 </a:t>
            </a:r>
            <a:r>
              <a:rPr lang="ko-KR" altLang="en-US" dirty="0" err="1"/>
              <a:t>리턴받습니다</a:t>
            </a:r>
            <a:endParaRPr lang="ko-KR" altLang="en-US" dirty="0"/>
          </a:p>
          <a:p>
            <a:r>
              <a:rPr lang="en-US" altLang="ko-KR" dirty="0"/>
              <a:t>SELECT FOOD_ID_SEQ.NEXTVAL FROM DUAL</a:t>
            </a:r>
            <a:r>
              <a:rPr lang="ko-KR" altLang="en-US" dirty="0"/>
              <a:t>을 실행해 </a:t>
            </a:r>
            <a:r>
              <a:rPr lang="en-US" altLang="ko-KR" dirty="0" err="1"/>
              <a:t>foodId</a:t>
            </a:r>
            <a:r>
              <a:rPr lang="ko-KR" altLang="en-US" dirty="0"/>
              <a:t>를 생성하고 이 </a:t>
            </a:r>
            <a:r>
              <a:rPr lang="en-US" altLang="ko-KR" dirty="0" err="1"/>
              <a:t>foodId</a:t>
            </a:r>
            <a:r>
              <a:rPr lang="ko-KR" altLang="en-US" dirty="0"/>
              <a:t>를 </a:t>
            </a:r>
            <a:r>
              <a:rPr lang="en-US" altLang="ko-KR" dirty="0" err="1"/>
              <a:t>keyProperty</a:t>
            </a:r>
            <a:r>
              <a:rPr lang="ko-KR" altLang="en-US" dirty="0"/>
              <a:t>에 설정한 </a:t>
            </a:r>
            <a:r>
              <a:rPr lang="en-US" altLang="ko-KR" dirty="0"/>
              <a:t>id</a:t>
            </a:r>
            <a:r>
              <a:rPr lang="ko-KR" altLang="en-US" dirty="0"/>
              <a:t>라는 변수로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메뉴정보를 넣고 추가를 누르면 아래와 같이 추가된 것을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806C-1306-4882-A707-B86A6640FED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905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관리자로 접속하면 메뉴추가</a:t>
            </a:r>
            <a:r>
              <a:rPr lang="en-US" altLang="ko-KR" dirty="0"/>
              <a:t>,</a:t>
            </a:r>
            <a:r>
              <a:rPr lang="ko-KR" altLang="en-US" dirty="0"/>
              <a:t>가게정보 수정</a:t>
            </a:r>
            <a:r>
              <a:rPr lang="en-US" altLang="ko-KR" dirty="0"/>
              <a:t>, </a:t>
            </a:r>
            <a:r>
              <a:rPr lang="ko-KR" altLang="en-US" dirty="0"/>
              <a:t>메뉴 삭제 버튼이 생성되며 기능을 하나씩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메뉴추가</a:t>
            </a:r>
          </a:p>
          <a:p>
            <a:r>
              <a:rPr lang="en-US" altLang="ko-KR" dirty="0" err="1"/>
              <a:t>addmenu</a:t>
            </a:r>
            <a:r>
              <a:rPr lang="en-US" altLang="ko-KR" dirty="0"/>
              <a:t> </a:t>
            </a:r>
            <a:r>
              <a:rPr lang="ko-KR" altLang="en-US" dirty="0"/>
              <a:t>메서드를 실행하여 메뉴 정보를 담은 </a:t>
            </a:r>
            <a:r>
              <a:rPr lang="en-US" altLang="ko-KR" dirty="0" err="1"/>
              <a:t>Fooddto</a:t>
            </a:r>
            <a:r>
              <a:rPr lang="ko-KR" altLang="en-US" dirty="0"/>
              <a:t>클래스와 옵션 추가 버튼을 눌러 생성한 박스 수 만큼 메뉴 옵션정보를 배열로 받을 수 있습니다</a:t>
            </a:r>
          </a:p>
          <a:p>
            <a:r>
              <a:rPr lang="en-US" altLang="ko-KR" dirty="0" err="1"/>
              <a:t>addMenu</a:t>
            </a:r>
            <a:r>
              <a:rPr lang="ko-KR" altLang="en-US" dirty="0"/>
              <a:t>로 음식을 등록을 한 후 </a:t>
            </a:r>
            <a:r>
              <a:rPr lang="en-US" altLang="ko-KR" dirty="0" err="1"/>
              <a:t>mybatis</a:t>
            </a:r>
            <a:r>
              <a:rPr lang="ko-KR" altLang="en-US" dirty="0"/>
              <a:t>의 </a:t>
            </a:r>
            <a:r>
              <a:rPr lang="en-US" altLang="ko-KR" dirty="0" err="1"/>
              <a:t>selectKey</a:t>
            </a:r>
            <a:r>
              <a:rPr lang="ko-KR" altLang="en-US" dirty="0"/>
              <a:t>를 이용해 등록한 </a:t>
            </a:r>
            <a:r>
              <a:rPr lang="en-US" altLang="ko-KR" dirty="0" err="1"/>
              <a:t>foodId</a:t>
            </a:r>
            <a:r>
              <a:rPr lang="ko-KR" altLang="en-US" dirty="0"/>
              <a:t>를 </a:t>
            </a:r>
            <a:r>
              <a:rPr lang="ko-KR" altLang="en-US" dirty="0" err="1"/>
              <a:t>리턴받습니다</a:t>
            </a:r>
            <a:endParaRPr lang="ko-KR" altLang="en-US" dirty="0"/>
          </a:p>
          <a:p>
            <a:r>
              <a:rPr lang="en-US" altLang="ko-KR" dirty="0"/>
              <a:t>SELECT FOOD_ID_SEQ.NEXTVAL FROM DUAL</a:t>
            </a:r>
            <a:r>
              <a:rPr lang="ko-KR" altLang="en-US" dirty="0"/>
              <a:t>을 실행해 </a:t>
            </a:r>
            <a:r>
              <a:rPr lang="en-US" altLang="ko-KR" dirty="0" err="1"/>
              <a:t>foodId</a:t>
            </a:r>
            <a:r>
              <a:rPr lang="ko-KR" altLang="en-US" dirty="0"/>
              <a:t>를 생성하고 이 </a:t>
            </a:r>
            <a:r>
              <a:rPr lang="en-US" altLang="ko-KR" dirty="0" err="1"/>
              <a:t>foodId</a:t>
            </a:r>
            <a:r>
              <a:rPr lang="ko-KR" altLang="en-US" dirty="0"/>
              <a:t>를 </a:t>
            </a:r>
            <a:r>
              <a:rPr lang="en-US" altLang="ko-KR" dirty="0" err="1"/>
              <a:t>keyProperty</a:t>
            </a:r>
            <a:r>
              <a:rPr lang="ko-KR" altLang="en-US" dirty="0"/>
              <a:t>에 설정한 </a:t>
            </a:r>
            <a:r>
              <a:rPr lang="en-US" altLang="ko-KR" dirty="0"/>
              <a:t>id</a:t>
            </a:r>
            <a:r>
              <a:rPr lang="ko-KR" altLang="en-US" dirty="0"/>
              <a:t>라는 변수로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메뉴정보를 넣고 추가를 누르면 아래와 같이 추가된 것을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806C-1306-4882-A707-B86A6640FED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2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75475-08DE-47BF-8355-16047138A597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A4D1-FFEC-4DDC-B408-C3627FB90C79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6EF2-EFAA-40A6-B437-1F2C885F8CED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B40E-05E6-479F-8626-0B56743957E6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E531F-7A80-4CDC-850B-D993B594A1D9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7FA1-7287-4D93-B007-B255EDF3EDDF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C74E-8921-437E-A763-491254DBC245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AC506-2B61-4BBA-BA0E-86C1E176E212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3E4E-BB91-449E-AF3F-08A21C337897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D3B1-2DBE-486A-9120-95A11C1CC8FA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EB95-C1BD-4C78-88AB-904A672F5857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C3F3C-E413-438A-8483-9A33C836FB7F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umenter.getpostman.com/view/22955425/VV4xuvry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4560963" y="4897120"/>
            <a:ext cx="3070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2022. 09. 15.</a:t>
            </a:r>
          </a:p>
          <a:p>
            <a:pPr algn="ctr"/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문경률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유지선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장준혁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한희건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35670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배달의 민족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Clone Site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14549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1399B-5927-E08D-F935-2366752F895B}"/>
              </a:ext>
            </a:extLst>
          </p:cNvPr>
          <p:cNvSpPr txBox="1"/>
          <p:nvPr/>
        </p:nvSpPr>
        <p:spPr>
          <a:xfrm>
            <a:off x="5076549" y="185647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7C83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6600" b="1" dirty="0">
                <a:solidFill>
                  <a:srgbClr val="7C83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프로젝트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2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Spring MVC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19FDED-B827-A9A7-1775-49D847BC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21" y="462353"/>
            <a:ext cx="5436000" cy="13312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EB8F82-F044-9AA7-46A3-6D32641C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39" y="1964791"/>
            <a:ext cx="7920000" cy="44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프로젝트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프로젝트 구조도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E9A1B7-A9CF-23C6-E9E8-1C8CA63F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70" y="1328166"/>
            <a:ext cx="2592000" cy="53585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B48B2-88C1-E3CB-33F1-DC0ACC600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"/>
          <a:stretch/>
        </p:blipFill>
        <p:spPr>
          <a:xfrm>
            <a:off x="3600000" y="1328166"/>
            <a:ext cx="1764000" cy="53585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0727D1-0A5E-4FCF-CB41-CB49BA2357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0"/>
          <a:stretch/>
        </p:blipFill>
        <p:spPr>
          <a:xfrm>
            <a:off x="5603699" y="1328166"/>
            <a:ext cx="1971675" cy="17198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3D2C033-076F-4BB6-66FF-B7173F5BC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699" y="3219157"/>
            <a:ext cx="2190750" cy="25812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140A3FF-AD7B-0649-2592-D22F5A1F4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151" y="153000"/>
            <a:ext cx="1728649" cy="6552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0FEF78A-390A-DA71-7141-B45764EA9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225" y="2523831"/>
            <a:ext cx="1581150" cy="397192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7E3FF0-2CD7-9123-CF00-B210A5528A73}"/>
              </a:ext>
            </a:extLst>
          </p:cNvPr>
          <p:cNvSpPr/>
          <p:nvPr/>
        </p:nvSpPr>
        <p:spPr>
          <a:xfrm>
            <a:off x="5924550" y="5105400"/>
            <a:ext cx="555450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959B0E-62DC-D6D4-74C1-494068B22552}"/>
              </a:ext>
            </a:extLst>
          </p:cNvPr>
          <p:cNvSpPr/>
          <p:nvPr/>
        </p:nvSpPr>
        <p:spPr>
          <a:xfrm>
            <a:off x="7863076" y="2523831"/>
            <a:ext cx="555450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D20C1D1-7E87-B74B-EB9E-FBD1696C9B80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 flipV="1">
            <a:off x="6480000" y="2633369"/>
            <a:ext cx="1383076" cy="2581569"/>
          </a:xfrm>
          <a:prstGeom prst="bentConnector3">
            <a:avLst>
              <a:gd name="adj1" fmla="val 816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1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프로젝트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171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API URI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경로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47BC2-8588-48D1-C4E8-B11D50A60C10}"/>
              </a:ext>
            </a:extLst>
          </p:cNvPr>
          <p:cNvSpPr txBox="1"/>
          <p:nvPr/>
        </p:nvSpPr>
        <p:spPr>
          <a:xfrm>
            <a:off x="1847081" y="3198168"/>
            <a:ext cx="849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2"/>
              </a:rPr>
              <a:t>https://documenter.getpostman.com/view/22955425/VV4xuvry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86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31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42AB5-76B9-49A1-AACC-C102DE531FFC}"/>
              </a:ext>
            </a:extLst>
          </p:cNvPr>
          <p:cNvSpPr txBox="1"/>
          <p:nvPr/>
        </p:nvSpPr>
        <p:spPr>
          <a:xfrm>
            <a:off x="674340" y="3075415"/>
            <a:ext cx="345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배달의 민족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3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회원가입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8CB77BB-A969-92EC-131D-72593699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564" y="1840141"/>
            <a:ext cx="4738687" cy="16920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057CC2-C195-D93B-E795-3C922071E48B}"/>
              </a:ext>
            </a:extLst>
          </p:cNvPr>
          <p:cNvSpPr txBox="1"/>
          <p:nvPr/>
        </p:nvSpPr>
        <p:spPr>
          <a:xfrm>
            <a:off x="6821929" y="3532228"/>
            <a:ext cx="4054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유효성 검사를 하기 위해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Validation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을 적용하여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@Pattern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어노테이션을 통해 데이터 검증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D7B6F8-646F-6762-0D14-368907EC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0" y="1840141"/>
            <a:ext cx="5937962" cy="38899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CE3818-C562-2D1F-326D-84E1A5AC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999" y="4473026"/>
            <a:ext cx="4738687" cy="631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5F749D-C4CE-3B41-A05A-A9EFC0D62EB8}"/>
              </a:ext>
            </a:extLst>
          </p:cNvPr>
          <p:cNvSpPr txBox="1"/>
          <p:nvPr/>
        </p:nvSpPr>
        <p:spPr>
          <a:xfrm>
            <a:off x="6563306" y="5104851"/>
            <a:ext cx="457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등록된 아이디로 가입할 경우 키 값에 오류메시지 저장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8262E-4893-59C2-1254-541437A708BB}"/>
              </a:ext>
            </a:extLst>
          </p:cNvPr>
          <p:cNvSpPr/>
          <p:nvPr/>
        </p:nvSpPr>
        <p:spPr>
          <a:xfrm>
            <a:off x="2901950" y="3482513"/>
            <a:ext cx="708025" cy="92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F9DB32A-DEEF-DC98-BBAE-3CDED809888E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3609975" y="3528551"/>
            <a:ext cx="2870024" cy="1260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EA22F2-7F2B-7409-766B-4A273233CF41}"/>
              </a:ext>
            </a:extLst>
          </p:cNvPr>
          <p:cNvSpPr txBox="1"/>
          <p:nvPr/>
        </p:nvSpPr>
        <p:spPr>
          <a:xfrm>
            <a:off x="452939" y="1330046"/>
            <a:ext cx="192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399472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000BFD-564C-8465-DEA3-F5D8DA52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78" y="1830531"/>
            <a:ext cx="5931484" cy="36423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회원가입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057CC2-C195-D93B-E795-3C922071E48B}"/>
              </a:ext>
            </a:extLst>
          </p:cNvPr>
          <p:cNvSpPr txBox="1"/>
          <p:nvPr/>
        </p:nvSpPr>
        <p:spPr>
          <a:xfrm>
            <a:off x="7245613" y="3121223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실패 시 에러 메시지 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F749D-C4CE-3B41-A05A-A9EFC0D62EB8}"/>
              </a:ext>
            </a:extLst>
          </p:cNvPr>
          <p:cNvSpPr txBox="1"/>
          <p:nvPr/>
        </p:nvSpPr>
        <p:spPr>
          <a:xfrm>
            <a:off x="6782351" y="4391194"/>
            <a:ext cx="3757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Spring Security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적용하여 비밀번호 암호화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A22F2-7F2B-7409-766B-4A273233CF41}"/>
              </a:ext>
            </a:extLst>
          </p:cNvPr>
          <p:cNvSpPr txBox="1"/>
          <p:nvPr/>
        </p:nvSpPr>
        <p:spPr>
          <a:xfrm>
            <a:off x="555531" y="1330046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0BFFEF-F627-CDE7-C23B-9152D8F8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830531"/>
            <a:ext cx="4362450" cy="1238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AA8D08-905D-E029-6FC2-E9E3CB478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0" y="3732639"/>
            <a:ext cx="4362450" cy="59667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7B119A-129A-8AEA-3794-881368965B6B}"/>
              </a:ext>
            </a:extLst>
          </p:cNvPr>
          <p:cNvSpPr/>
          <p:nvPr/>
        </p:nvSpPr>
        <p:spPr>
          <a:xfrm>
            <a:off x="2564128" y="4271960"/>
            <a:ext cx="1394460" cy="829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F86A36-3386-83A7-6F5C-D6F3B8F2AAAE}"/>
              </a:ext>
            </a:extLst>
          </p:cNvPr>
          <p:cNvSpPr txBox="1"/>
          <p:nvPr/>
        </p:nvSpPr>
        <p:spPr>
          <a:xfrm>
            <a:off x="1715931" y="5838646"/>
            <a:ext cx="3092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OAuth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이용하여 소셜 로그인 구현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83DFC30-95FB-6647-2436-DD9B61ED86F9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3261358" y="5101587"/>
            <a:ext cx="830" cy="737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회원가입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A22F2-7F2B-7409-766B-4A273233CF41}"/>
              </a:ext>
            </a:extLst>
          </p:cNvPr>
          <p:cNvSpPr txBox="1"/>
          <p:nvPr/>
        </p:nvSpPr>
        <p:spPr>
          <a:xfrm>
            <a:off x="555531" y="1330046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81B87C-CC66-8B9C-3C02-2FF2C152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31" y="1841637"/>
            <a:ext cx="5180244" cy="24027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1E5236-E237-4571-D26A-97A7075E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1637"/>
            <a:ext cx="5357955" cy="25716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8773BB-6D9C-0755-9F31-E8C43FBB751C}"/>
              </a:ext>
            </a:extLst>
          </p:cNvPr>
          <p:cNvSpPr txBox="1"/>
          <p:nvPr/>
        </p:nvSpPr>
        <p:spPr>
          <a:xfrm>
            <a:off x="3687778" y="4675703"/>
            <a:ext cx="4095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시 찜한 가게 목록과 주문 내역 확인 가능</a:t>
            </a:r>
          </a:p>
        </p:txBody>
      </p:sp>
    </p:spTree>
    <p:extLst>
      <p:ext uri="{BB962C8B-B14F-4D97-AF65-F5344CB8AC3E}">
        <p14:creationId xmlns:p14="http://schemas.microsoft.com/office/powerpoint/2010/main" val="409455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36BD4CA-69EC-2ACA-720F-8A4EC7FE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44" y="1776550"/>
            <a:ext cx="3057525" cy="542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아이디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비밀번호 찾기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A22F2-7F2B-7409-766B-4A273233CF41}"/>
              </a:ext>
            </a:extLst>
          </p:cNvPr>
          <p:cNvSpPr txBox="1"/>
          <p:nvPr/>
        </p:nvSpPr>
        <p:spPr>
          <a:xfrm>
            <a:off x="658125" y="1330046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아이디 찾기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8754647-2F50-96AA-CEBF-37E8E342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0" y="3121223"/>
            <a:ext cx="6219825" cy="10763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393B75-9140-00AA-56CA-B96F1DF783B9}"/>
              </a:ext>
            </a:extLst>
          </p:cNvPr>
          <p:cNvSpPr/>
          <p:nvPr/>
        </p:nvSpPr>
        <p:spPr>
          <a:xfrm>
            <a:off x="3030220" y="2006601"/>
            <a:ext cx="395605" cy="316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6462CC7-AF73-633C-4502-1383CD4B38E7}"/>
              </a:ext>
            </a:extLst>
          </p:cNvPr>
          <p:cNvCxnSpPr>
            <a:cxnSpLocks/>
          </p:cNvCxnSpPr>
          <p:nvPr/>
        </p:nvCxnSpPr>
        <p:spPr>
          <a:xfrm>
            <a:off x="3222352" y="2323591"/>
            <a:ext cx="5670" cy="797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296602C-C2BA-C3CA-0DC5-42DD6E17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556" y="4682490"/>
            <a:ext cx="1895475" cy="9525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70FD396-F8A1-E1E8-4637-26C4FF75C978}"/>
              </a:ext>
            </a:extLst>
          </p:cNvPr>
          <p:cNvCxnSpPr>
            <a:stCxn id="16" idx="2"/>
            <a:endCxn id="31" idx="0"/>
          </p:cNvCxnSpPr>
          <p:nvPr/>
        </p:nvCxnSpPr>
        <p:spPr>
          <a:xfrm flipH="1">
            <a:off x="3228294" y="4197548"/>
            <a:ext cx="5399" cy="484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0FF5674-D54C-4527-B8CE-A14C0F195DEB}"/>
              </a:ext>
            </a:extLst>
          </p:cNvPr>
          <p:cNvSpPr txBox="1"/>
          <p:nvPr/>
        </p:nvSpPr>
        <p:spPr>
          <a:xfrm>
            <a:off x="3799574" y="2482392"/>
            <a:ext cx="234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가입한 이메일이 없을 경우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C132D90-17F7-5ACA-841C-B148FF27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67" y="1854127"/>
            <a:ext cx="2245733" cy="634445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7EC7AE8-6350-4DB7-0DC0-0684AFCC65F1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3425825" y="2165096"/>
            <a:ext cx="424442" cy="6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FFCEFE-F68E-9D7F-CD30-014E3ADCD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065" y="1668600"/>
            <a:ext cx="3152775" cy="933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C16EF-0334-C3E6-B8F7-5A50DB285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1343" y="3176137"/>
            <a:ext cx="4537832" cy="201326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6289C09-29B6-6F79-55F4-4ADCAAA789E0}"/>
              </a:ext>
            </a:extLst>
          </p:cNvPr>
          <p:cNvCxnSpPr>
            <a:stCxn id="7" idx="2"/>
          </p:cNvCxnSpPr>
          <p:nvPr/>
        </p:nvCxnSpPr>
        <p:spPr>
          <a:xfrm flipH="1">
            <a:off x="8856452" y="2602050"/>
            <a:ext cx="1" cy="574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6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7ADDE2B1-E942-E1AE-9588-D125FD11A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26" y="2488024"/>
            <a:ext cx="3104008" cy="2304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204D76-B8B9-EF43-F7A0-988620A5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81" y="1765739"/>
            <a:ext cx="3143250" cy="609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아이디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비밀번호 찾기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A22F2-7F2B-7409-766B-4A273233CF41}"/>
              </a:ext>
            </a:extLst>
          </p:cNvPr>
          <p:cNvSpPr txBox="1"/>
          <p:nvPr/>
        </p:nvSpPr>
        <p:spPr>
          <a:xfrm>
            <a:off x="555533" y="1330046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393B75-9140-00AA-56CA-B96F1DF783B9}"/>
              </a:ext>
            </a:extLst>
          </p:cNvPr>
          <p:cNvSpPr/>
          <p:nvPr/>
        </p:nvSpPr>
        <p:spPr>
          <a:xfrm>
            <a:off x="3025140" y="2004059"/>
            <a:ext cx="378413" cy="327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7AF6D9-B6C0-FA94-F25D-44643B99B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011" y="1700247"/>
            <a:ext cx="2644802" cy="91736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BCC610-6D66-C7F4-5305-536CE3DBF2E5}"/>
              </a:ext>
            </a:extLst>
          </p:cNvPr>
          <p:cNvSpPr/>
          <p:nvPr/>
        </p:nvSpPr>
        <p:spPr>
          <a:xfrm>
            <a:off x="2377440" y="2842231"/>
            <a:ext cx="1026113" cy="34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B967FF5-7A01-0091-2B34-FEB12C8B7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24" y="2869911"/>
            <a:ext cx="1933575" cy="74295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4B32A0DE-D04B-149E-F19B-6F617DE0B089}"/>
              </a:ext>
            </a:extLst>
          </p:cNvPr>
          <p:cNvSpPr/>
          <p:nvPr/>
        </p:nvSpPr>
        <p:spPr>
          <a:xfrm>
            <a:off x="576174" y="3300414"/>
            <a:ext cx="585877" cy="290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1C58B20-DB62-2CF2-BB19-86230518E0E9}"/>
              </a:ext>
            </a:extLst>
          </p:cNvPr>
          <p:cNvSpPr/>
          <p:nvPr/>
        </p:nvSpPr>
        <p:spPr>
          <a:xfrm>
            <a:off x="4634255" y="3352358"/>
            <a:ext cx="440368" cy="1869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A0C1C17-6742-62BE-7AF2-4226F635838F}"/>
              </a:ext>
            </a:extLst>
          </p:cNvPr>
          <p:cNvCxnSpPr>
            <a:cxnSpLocks/>
            <a:stCxn id="53" idx="2"/>
            <a:endCxn id="52" idx="6"/>
          </p:cNvCxnSpPr>
          <p:nvPr/>
        </p:nvCxnSpPr>
        <p:spPr>
          <a:xfrm flipH="1">
            <a:off x="1162051" y="3445834"/>
            <a:ext cx="34722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AEAFEA21-2722-6D3A-9E0C-5387206EB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822" y="3911288"/>
            <a:ext cx="2651074" cy="91248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75AFFED-DAA3-E26A-43AD-7A9465AEA028}"/>
              </a:ext>
            </a:extLst>
          </p:cNvPr>
          <p:cNvSpPr txBox="1"/>
          <p:nvPr/>
        </p:nvSpPr>
        <p:spPr>
          <a:xfrm>
            <a:off x="3843800" y="4842918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가입한 이메일과 다를 경우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38BDAB2-1703-411E-932E-6352D19120E8}"/>
              </a:ext>
            </a:extLst>
          </p:cNvPr>
          <p:cNvCxnSpPr>
            <a:stCxn id="28" idx="3"/>
            <a:endCxn id="22" idx="1"/>
          </p:cNvCxnSpPr>
          <p:nvPr/>
        </p:nvCxnSpPr>
        <p:spPr>
          <a:xfrm flipV="1">
            <a:off x="3403553" y="2158930"/>
            <a:ext cx="302458" cy="858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8D0322-5A68-A308-57B7-077C0E747645}"/>
              </a:ext>
            </a:extLst>
          </p:cNvPr>
          <p:cNvCxnSpPr>
            <a:stCxn id="28" idx="3"/>
            <a:endCxn id="87" idx="1"/>
          </p:cNvCxnSpPr>
          <p:nvPr/>
        </p:nvCxnSpPr>
        <p:spPr>
          <a:xfrm>
            <a:off x="3403553" y="3017135"/>
            <a:ext cx="288269" cy="135039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E2FD1E1-413D-6A4C-A742-A59765971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444" y="1330046"/>
            <a:ext cx="4594732" cy="2245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F0EA7F-7E9C-0230-B56C-AEB4DA1B8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3444" y="3703071"/>
            <a:ext cx="4269463" cy="20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4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52" grpId="0" animBg="1"/>
      <p:bldP spid="53" grpId="0" animBg="1"/>
      <p:bldP spid="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29FA68-28B7-F44A-FE85-A0D4613E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09" y="1704714"/>
            <a:ext cx="1600200" cy="3429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아이디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비밀번호 찾기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A22F2-7F2B-7409-766B-4A273233CF41}"/>
              </a:ext>
            </a:extLst>
          </p:cNvPr>
          <p:cNvSpPr txBox="1"/>
          <p:nvPr/>
        </p:nvSpPr>
        <p:spPr>
          <a:xfrm>
            <a:off x="555533" y="1330046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비밀번호 찾기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ACEF643-6DB2-7534-26E0-9BAE0683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33" y="2001718"/>
            <a:ext cx="2924175" cy="172402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0AD1525-EBA8-11AF-C5BC-ADEB6FD0208C}"/>
              </a:ext>
            </a:extLst>
          </p:cNvPr>
          <p:cNvSpPr/>
          <p:nvPr/>
        </p:nvSpPr>
        <p:spPr>
          <a:xfrm>
            <a:off x="677677" y="2725930"/>
            <a:ext cx="585877" cy="290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D2D5137-79E8-36AA-21DF-E182923EA8C6}"/>
              </a:ext>
            </a:extLst>
          </p:cNvPr>
          <p:cNvSpPr/>
          <p:nvPr/>
        </p:nvSpPr>
        <p:spPr>
          <a:xfrm>
            <a:off x="4251324" y="1660531"/>
            <a:ext cx="633095" cy="21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971B978-33AE-9CE7-34BF-D70768D09C6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1263554" y="1768796"/>
            <a:ext cx="2987770" cy="1102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C9B4323-9406-9590-6F3A-1CC0EE701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3981449"/>
            <a:ext cx="4299585" cy="18823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831CD4-A280-3333-EAF6-ABAEAC1A9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0" y="2807001"/>
            <a:ext cx="2349835" cy="811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CE6341-16CD-535E-AEE1-1D3933A60170}"/>
              </a:ext>
            </a:extLst>
          </p:cNvPr>
          <p:cNvSpPr txBox="1"/>
          <p:nvPr/>
        </p:nvSpPr>
        <p:spPr>
          <a:xfrm>
            <a:off x="3929172" y="3618936"/>
            <a:ext cx="169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인증 시간 만료 시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709C70-85E4-6106-1953-98E8605FA125}"/>
              </a:ext>
            </a:extLst>
          </p:cNvPr>
          <p:cNvSpPr/>
          <p:nvPr/>
        </p:nvSpPr>
        <p:spPr>
          <a:xfrm>
            <a:off x="2041435" y="3275188"/>
            <a:ext cx="426721" cy="343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11E4AC7-958D-6376-1136-F46ACC7A8925}"/>
              </a:ext>
            </a:extLst>
          </p:cNvPr>
          <p:cNvCxnSpPr>
            <a:stCxn id="18" idx="2"/>
          </p:cNvCxnSpPr>
          <p:nvPr/>
        </p:nvCxnSpPr>
        <p:spPr>
          <a:xfrm flipH="1">
            <a:off x="2254795" y="3618936"/>
            <a:ext cx="1" cy="362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0EB303-5895-DD8B-EB84-4D99F33CB403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 flipV="1">
            <a:off x="2468156" y="3212969"/>
            <a:ext cx="1131844" cy="23409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856C25D-6F4C-F4FB-B0B3-BE2B0883F94C}"/>
              </a:ext>
            </a:extLst>
          </p:cNvPr>
          <p:cNvSpPr txBox="1"/>
          <p:nvPr/>
        </p:nvSpPr>
        <p:spPr>
          <a:xfrm>
            <a:off x="3376705" y="2064790"/>
            <a:ext cx="29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문자 인증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유료로 콘솔로 대처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8DF98D-DB6A-DC4C-418F-A5744F21D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470" y="1768795"/>
            <a:ext cx="4827759" cy="26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프로젝트 개발 개요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데이터 관계도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521648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프로젝트 구조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4586512"/>
            <a:ext cx="3632926" cy="701040"/>
            <a:chOff x="294640" y="1391920"/>
            <a:chExt cx="3445277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602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코드 및 기능 설명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참고 자료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0CA2993-B48E-4FE8-A781-3DB7DC6D2B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41925"/>
            <a:ext cx="6096000" cy="5720561"/>
          </a:xfrm>
          <a:prstGeom prst="rect">
            <a:avLst/>
          </a:prstGeom>
        </p:spPr>
      </p:pic>
      <p:pic>
        <p:nvPicPr>
          <p:cNvPr id="2050" name="Picture 2" descr="배달의민족 - Google Play 앱">
            <a:extLst>
              <a:ext uri="{FF2B5EF4-FFF2-40B4-BE49-F238E27FC236}">
                <a16:creationId xmlns:a16="http://schemas.microsoft.com/office/drawing/2014/main" id="{F63C6B1E-17E4-CD59-3B78-5620D66092C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00" y="107303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회원정보 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A22F2-7F2B-7409-766B-4A273233CF41}"/>
              </a:ext>
            </a:extLst>
          </p:cNvPr>
          <p:cNvSpPr txBox="1"/>
          <p:nvPr/>
        </p:nvSpPr>
        <p:spPr>
          <a:xfrm>
            <a:off x="555536" y="1330046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회원정보 수정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CB5F23-7C92-8326-8421-E090BDD3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841638"/>
            <a:ext cx="5193841" cy="30923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FED072-5A01-9861-E065-5F9AE1D8A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92" y="1264889"/>
            <a:ext cx="5510821" cy="424582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0AA26B-F064-F263-65BB-660D0DD86DA3}"/>
              </a:ext>
            </a:extLst>
          </p:cNvPr>
          <p:cNvSpPr/>
          <p:nvPr/>
        </p:nvSpPr>
        <p:spPr>
          <a:xfrm>
            <a:off x="388387" y="2453640"/>
            <a:ext cx="452194" cy="146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D2BF58A-2B1C-862C-9DC8-35BEC406733E}"/>
              </a:ext>
            </a:extLst>
          </p:cNvPr>
          <p:cNvCxnSpPr>
            <a:stCxn id="12" idx="3"/>
            <a:endCxn id="20" idx="1"/>
          </p:cNvCxnSpPr>
          <p:nvPr/>
        </p:nvCxnSpPr>
        <p:spPr>
          <a:xfrm>
            <a:off x="5379720" y="3387800"/>
            <a:ext cx="9130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FE525D-3B5E-095A-6F37-1896B280EC99}"/>
              </a:ext>
            </a:extLst>
          </p:cNvPr>
          <p:cNvSpPr txBox="1"/>
          <p:nvPr/>
        </p:nvSpPr>
        <p:spPr>
          <a:xfrm>
            <a:off x="7663848" y="5510711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아이디를 제외한 정보 수정 가능</a:t>
            </a:r>
          </a:p>
        </p:txBody>
      </p:sp>
    </p:spTree>
    <p:extLst>
      <p:ext uri="{BB962C8B-B14F-4D97-AF65-F5344CB8AC3E}">
        <p14:creationId xmlns:p14="http://schemas.microsoft.com/office/powerpoint/2010/main" val="13412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회원정보 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A22F2-7F2B-7409-766B-4A273233CF41}"/>
              </a:ext>
            </a:extLst>
          </p:cNvPr>
          <p:cNvSpPr txBox="1"/>
          <p:nvPr/>
        </p:nvSpPr>
        <p:spPr>
          <a:xfrm>
            <a:off x="185879" y="1334079"/>
            <a:ext cx="3106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회원정보 수정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비밀번호 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9F2C00-B381-43BE-CC1E-DA316E14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37" y="1841637"/>
            <a:ext cx="4223097" cy="15873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E49681-B65B-09A4-DC4A-6B5E5D0D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45" y="4113628"/>
            <a:ext cx="4219904" cy="1175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79FA49-BE9A-E8DD-BB1A-4F840507110C}"/>
              </a:ext>
            </a:extLst>
          </p:cNvPr>
          <p:cNvSpPr txBox="1"/>
          <p:nvPr/>
        </p:nvSpPr>
        <p:spPr>
          <a:xfrm>
            <a:off x="977381" y="3467842"/>
            <a:ext cx="336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변경할 비밀번호와 확인 값이 다를 경우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5798F-BD04-DF64-0815-4553BDF35E91}"/>
              </a:ext>
            </a:extLst>
          </p:cNvPr>
          <p:cNvSpPr txBox="1"/>
          <p:nvPr/>
        </p:nvSpPr>
        <p:spPr>
          <a:xfrm>
            <a:off x="1020541" y="5374065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현재 비밀번호가 에러 메시지 출력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3326B5-6793-C0CB-2D93-11251B745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0" y="1763810"/>
            <a:ext cx="4972172" cy="36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회원정보 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A22F2-7F2B-7409-766B-4A273233CF41}"/>
              </a:ext>
            </a:extLst>
          </p:cNvPr>
          <p:cNvSpPr txBox="1"/>
          <p:nvPr/>
        </p:nvSpPr>
        <p:spPr>
          <a:xfrm>
            <a:off x="185881" y="1334079"/>
            <a:ext cx="3106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회원정보 수정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전화번호 변경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85DE3B-E6DB-FB88-BAF2-2DC7DBE7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429000"/>
            <a:ext cx="2349836" cy="800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1DDA28-E482-C5D4-A0DB-5838C29C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812" y="3429000"/>
            <a:ext cx="2349836" cy="8008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87D36E-6CC4-9B0B-06CB-E1BBB1F4C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082" y="1663965"/>
            <a:ext cx="1562100" cy="3714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7EC0897-9741-7069-58F5-6A4BE9E0C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1849703"/>
            <a:ext cx="4516800" cy="110577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F046E1-35FB-A9D7-653D-7978797C36A4}"/>
              </a:ext>
            </a:extLst>
          </p:cNvPr>
          <p:cNvSpPr/>
          <p:nvPr/>
        </p:nvSpPr>
        <p:spPr>
          <a:xfrm>
            <a:off x="331425" y="2155190"/>
            <a:ext cx="813480" cy="327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1F1E9C-BF84-D288-1DF0-AB3C859E6E7B}"/>
              </a:ext>
            </a:extLst>
          </p:cNvPr>
          <p:cNvSpPr txBox="1"/>
          <p:nvPr/>
        </p:nvSpPr>
        <p:spPr>
          <a:xfrm>
            <a:off x="1375789" y="2180520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변경할 전화번호 입력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7C4952-CB17-3041-8870-2ACA80F08B89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144905" y="2319020"/>
            <a:ext cx="2308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6E5C06-59F3-BDCE-EEEC-55E5C882F2BD}"/>
              </a:ext>
            </a:extLst>
          </p:cNvPr>
          <p:cNvSpPr/>
          <p:nvPr/>
        </p:nvSpPr>
        <p:spPr>
          <a:xfrm>
            <a:off x="3991974" y="2158676"/>
            <a:ext cx="853075" cy="327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503C316-7CB9-2750-8C8D-6B305A689053}"/>
              </a:ext>
            </a:extLst>
          </p:cNvPr>
          <p:cNvCxnSpPr>
            <a:stCxn id="28" idx="0"/>
            <a:endCxn id="21" idx="1"/>
          </p:cNvCxnSpPr>
          <p:nvPr/>
        </p:nvCxnSpPr>
        <p:spPr>
          <a:xfrm flipV="1">
            <a:off x="4418512" y="1849703"/>
            <a:ext cx="502570" cy="3089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5A004D-F5F1-60AD-D638-1810F2031953}"/>
              </a:ext>
            </a:extLst>
          </p:cNvPr>
          <p:cNvSpPr/>
          <p:nvPr/>
        </p:nvSpPr>
        <p:spPr>
          <a:xfrm>
            <a:off x="3991973" y="2502751"/>
            <a:ext cx="853075" cy="327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5AC000-1304-8CFB-E98A-FB5408B89369}"/>
              </a:ext>
            </a:extLst>
          </p:cNvPr>
          <p:cNvSpPr txBox="1"/>
          <p:nvPr/>
        </p:nvSpPr>
        <p:spPr>
          <a:xfrm>
            <a:off x="4776879" y="2036636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전화번호로 인증번호 수신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00563A-A5EF-BAD4-A199-78A4329F087F}"/>
              </a:ext>
            </a:extLst>
          </p:cNvPr>
          <p:cNvCxnSpPr>
            <a:stCxn id="31" idx="2"/>
            <a:endCxn id="17" idx="0"/>
          </p:cNvCxnSpPr>
          <p:nvPr/>
        </p:nvCxnSpPr>
        <p:spPr>
          <a:xfrm flipH="1">
            <a:off x="1534918" y="2830411"/>
            <a:ext cx="2883593" cy="598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B39A3-A603-0C5F-DB55-548EC85A3134}"/>
              </a:ext>
            </a:extLst>
          </p:cNvPr>
          <p:cNvCxnSpPr>
            <a:stCxn id="31" idx="2"/>
            <a:endCxn id="18" idx="0"/>
          </p:cNvCxnSpPr>
          <p:nvPr/>
        </p:nvCxnSpPr>
        <p:spPr>
          <a:xfrm>
            <a:off x="4418511" y="2830411"/>
            <a:ext cx="301219" cy="598589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87507B-D3E1-72A9-1D4F-C01F6F76BE89}"/>
              </a:ext>
            </a:extLst>
          </p:cNvPr>
          <p:cNvSpPr txBox="1"/>
          <p:nvPr/>
        </p:nvSpPr>
        <p:spPr>
          <a:xfrm>
            <a:off x="3756966" y="4229863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인증번호가 다를 경우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9C37F5-6412-A5FF-C89D-4BC7FF1D7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186" y="2635387"/>
            <a:ext cx="5864625" cy="23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9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5"/>
          <p:cNvSpPr/>
          <p:nvPr/>
        </p:nvSpPr>
        <p:spPr>
          <a:xfrm>
            <a:off x="425291" y="1420870"/>
            <a:ext cx="11341418" cy="5220652"/>
          </a:xfrm>
          <a:prstGeom prst="rect">
            <a:avLst/>
          </a:prstGeom>
          <a:solidFill>
            <a:srgbClr val="A6A7A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그림 29"/>
          <p:cNvPicPr/>
          <p:nvPr/>
        </p:nvPicPr>
        <p:blipFill rotWithShape="1">
          <a:blip r:embed="rId2"/>
          <a:srcRect r="330"/>
          <a:stretch>
            <a:fillRect/>
          </a:stretch>
        </p:blipFill>
        <p:spPr>
          <a:xfrm>
            <a:off x="515303" y="1500868"/>
            <a:ext cx="11161395" cy="5040630"/>
          </a:xfrm>
          <a:prstGeom prst="rect">
            <a:avLst/>
          </a:prstGeom>
        </p:spPr>
      </p:pic>
      <p:sp>
        <p:nvSpPr>
          <p:cNvPr id="28" name="사각형: 둥근 모서리 27"/>
          <p:cNvSpPr/>
          <p:nvPr/>
        </p:nvSpPr>
        <p:spPr>
          <a:xfrm>
            <a:off x="3360593" y="2081026"/>
            <a:ext cx="5489863" cy="3723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4930322" y="2322285"/>
            <a:ext cx="952499" cy="907143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264223-351F-EC35-6CF5-0785A078B81F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A38B1-A23D-D69E-82E9-9E8EB66C10F3}"/>
              </a:ext>
            </a:extLst>
          </p:cNvPr>
          <p:cNvSpPr txBox="1"/>
          <p:nvPr/>
        </p:nvSpPr>
        <p:spPr>
          <a:xfrm>
            <a:off x="720000" y="62917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검색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카테고리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15885-C0C7-6DF5-FCFF-E8FDC58F0784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5"/>
          <p:cNvSpPr/>
          <p:nvPr/>
        </p:nvSpPr>
        <p:spPr>
          <a:xfrm>
            <a:off x="425291" y="1420870"/>
            <a:ext cx="11341418" cy="5220652"/>
          </a:xfrm>
          <a:prstGeom prst="rect">
            <a:avLst/>
          </a:prstGeom>
          <a:solidFill>
            <a:srgbClr val="A6A7A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2" name="그림 3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24827" y="1513114"/>
            <a:ext cx="11161395" cy="5040630"/>
          </a:xfrm>
          <a:prstGeom prst="rect">
            <a:avLst/>
          </a:prstGeom>
        </p:spPr>
      </p:pic>
      <p:sp>
        <p:nvSpPr>
          <p:cNvPr id="28" name="사각형: 둥근 모서리 27"/>
          <p:cNvSpPr/>
          <p:nvPr/>
        </p:nvSpPr>
        <p:spPr>
          <a:xfrm>
            <a:off x="1845664" y="2162668"/>
            <a:ext cx="2977077" cy="3683411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33" name="직선 화살표 연결선 32"/>
          <p:cNvCxnSpPr/>
          <p:nvPr/>
        </p:nvCxnSpPr>
        <p:spPr>
          <a:xfrm rot="16200000" flipV="1">
            <a:off x="2270126" y="3163661"/>
            <a:ext cx="888999" cy="530676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1730" y="2130339"/>
            <a:ext cx="3238254" cy="3746333"/>
          </a:xfrm>
          <a:prstGeom prst="rect">
            <a:avLst/>
          </a:prstGeom>
        </p:spPr>
      </p:pic>
      <p:sp>
        <p:nvSpPr>
          <p:cNvPr id="35" name="사각형: 둥근 모서리 34"/>
          <p:cNvSpPr/>
          <p:nvPr/>
        </p:nvSpPr>
        <p:spPr>
          <a:xfrm>
            <a:off x="1809379" y="2552741"/>
            <a:ext cx="3152692" cy="263482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3322086" y="4465086"/>
            <a:ext cx="803794" cy="457784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pic>
        <p:nvPicPr>
          <p:cNvPr id="40" name="그림 3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24827" y="1510846"/>
            <a:ext cx="11161395" cy="5040630"/>
          </a:xfrm>
          <a:prstGeom prst="rect">
            <a:avLst/>
          </a:prstGeom>
        </p:spPr>
      </p:pic>
      <p:sp>
        <p:nvSpPr>
          <p:cNvPr id="38" name="사각형: 둥근 모서리 37"/>
          <p:cNvSpPr/>
          <p:nvPr/>
        </p:nvSpPr>
        <p:spPr>
          <a:xfrm>
            <a:off x="3351068" y="2123597"/>
            <a:ext cx="5489863" cy="330222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D126C-E5BD-0FCE-5A4D-CEDDE4B9C369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DCF42-4506-0A30-C876-7B766EBC7343}"/>
              </a:ext>
            </a:extLst>
          </p:cNvPr>
          <p:cNvSpPr txBox="1"/>
          <p:nvPr/>
        </p:nvSpPr>
        <p:spPr>
          <a:xfrm>
            <a:off x="720000" y="62917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검색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카테고리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9E493-5829-916F-5F57-01546F0B1B3C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5" grpId="0" animBg="1"/>
      <p:bldP spid="36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5"/>
          <p:cNvSpPr/>
          <p:nvPr/>
        </p:nvSpPr>
        <p:spPr>
          <a:xfrm>
            <a:off x="425291" y="1420870"/>
            <a:ext cx="11341418" cy="5220652"/>
          </a:xfrm>
          <a:prstGeom prst="rect">
            <a:avLst/>
          </a:prstGeom>
          <a:solidFill>
            <a:srgbClr val="A6A7A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2" name="그림 3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24827" y="1507088"/>
            <a:ext cx="11161395" cy="5040630"/>
          </a:xfrm>
          <a:prstGeom prst="rect">
            <a:avLst/>
          </a:prstGeom>
        </p:spPr>
      </p:pic>
      <p:sp>
        <p:nvSpPr>
          <p:cNvPr id="28" name="사각형: 둥근 모서리 27"/>
          <p:cNvSpPr/>
          <p:nvPr/>
        </p:nvSpPr>
        <p:spPr>
          <a:xfrm>
            <a:off x="4394737" y="2774342"/>
            <a:ext cx="1106420" cy="1305401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3" name="그림 32"/>
          <p:cNvPicPr/>
          <p:nvPr/>
        </p:nvPicPr>
        <p:blipFill rotWithShape="1">
          <a:blip r:embed="rId3"/>
          <a:srcRect r="170" b="830"/>
          <a:stretch>
            <a:fillRect/>
          </a:stretch>
        </p:blipFill>
        <p:spPr>
          <a:xfrm>
            <a:off x="524827" y="1520048"/>
            <a:ext cx="11161395" cy="5040630"/>
          </a:xfrm>
          <a:prstGeom prst="rect">
            <a:avLst/>
          </a:prstGeom>
        </p:spPr>
      </p:pic>
      <p:sp>
        <p:nvSpPr>
          <p:cNvPr id="36" name="사각형: 둥근 모서리 35"/>
          <p:cNvSpPr/>
          <p:nvPr/>
        </p:nvSpPr>
        <p:spPr>
          <a:xfrm>
            <a:off x="2593604" y="2043833"/>
            <a:ext cx="7004792" cy="372340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9" name="그림 3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24827" y="1520112"/>
            <a:ext cx="11161395" cy="5040630"/>
          </a:xfrm>
          <a:prstGeom prst="rect">
            <a:avLst/>
          </a:prstGeom>
        </p:spPr>
      </p:pic>
      <p:sp>
        <p:nvSpPr>
          <p:cNvPr id="42" name="직사각형 5"/>
          <p:cNvSpPr/>
          <p:nvPr/>
        </p:nvSpPr>
        <p:spPr>
          <a:xfrm>
            <a:off x="5505421" y="3429000"/>
            <a:ext cx="6452567" cy="1855730"/>
          </a:xfrm>
          <a:prstGeom prst="rect">
            <a:avLst/>
          </a:prstGeom>
          <a:solidFill>
            <a:schemeClr val="dk1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93921" y="3524937"/>
            <a:ext cx="6281787" cy="1681131"/>
          </a:xfrm>
          <a:prstGeom prst="rect">
            <a:avLst/>
          </a:prstGeom>
        </p:spPr>
      </p:pic>
      <p:sp>
        <p:nvSpPr>
          <p:cNvPr id="45" name="사각형: 둥근 모서리 44"/>
          <p:cNvSpPr/>
          <p:nvPr/>
        </p:nvSpPr>
        <p:spPr>
          <a:xfrm>
            <a:off x="7576427" y="3861357"/>
            <a:ext cx="1124562" cy="1111012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46" name="사각형: 둥근 모서리 45"/>
          <p:cNvSpPr/>
          <p:nvPr/>
        </p:nvSpPr>
        <p:spPr>
          <a:xfrm>
            <a:off x="2573517" y="2376301"/>
            <a:ext cx="426061" cy="407977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AECA3-666E-33CB-CF0D-2D22BD5A33F1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47EE1-1FE4-7FF0-C9B4-65DC69651D8D}"/>
              </a:ext>
            </a:extLst>
          </p:cNvPr>
          <p:cNvSpPr txBox="1"/>
          <p:nvPr/>
        </p:nvSpPr>
        <p:spPr>
          <a:xfrm>
            <a:off x="720000" y="6291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리스트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A75F3F-6455-0320-A278-A3834B4AABA4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 animBg="1"/>
      <p:bldP spid="42" grpId="0" animBg="1"/>
      <p:bldP spid="45" grpId="0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5"/>
          <p:cNvSpPr/>
          <p:nvPr/>
        </p:nvSpPr>
        <p:spPr>
          <a:xfrm>
            <a:off x="425291" y="1420870"/>
            <a:ext cx="11341418" cy="5220652"/>
          </a:xfrm>
          <a:prstGeom prst="rect">
            <a:avLst/>
          </a:prstGeom>
          <a:solidFill>
            <a:srgbClr val="A6A7A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2" name="그림 3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24827" y="1507088"/>
            <a:ext cx="11161395" cy="5040630"/>
          </a:xfrm>
          <a:prstGeom prst="rect">
            <a:avLst/>
          </a:prstGeom>
        </p:spPr>
      </p:pic>
      <p:sp>
        <p:nvSpPr>
          <p:cNvPr id="28" name="사각형: 둥근 모서리 27"/>
          <p:cNvSpPr/>
          <p:nvPr/>
        </p:nvSpPr>
        <p:spPr>
          <a:xfrm>
            <a:off x="4394737" y="2774342"/>
            <a:ext cx="1106420" cy="1305401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3" name="그림 32"/>
          <p:cNvPicPr/>
          <p:nvPr/>
        </p:nvPicPr>
        <p:blipFill rotWithShape="1">
          <a:blip r:embed="rId3"/>
          <a:srcRect r="170" b="830"/>
          <a:stretch>
            <a:fillRect/>
          </a:stretch>
        </p:blipFill>
        <p:spPr>
          <a:xfrm>
            <a:off x="524827" y="1520048"/>
            <a:ext cx="11161395" cy="5040630"/>
          </a:xfrm>
          <a:prstGeom prst="rect">
            <a:avLst/>
          </a:prstGeom>
        </p:spPr>
      </p:pic>
      <p:sp>
        <p:nvSpPr>
          <p:cNvPr id="36" name="사각형: 둥근 모서리 35"/>
          <p:cNvSpPr/>
          <p:nvPr/>
        </p:nvSpPr>
        <p:spPr>
          <a:xfrm>
            <a:off x="2593604" y="2043833"/>
            <a:ext cx="7004792" cy="372340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9" name="그림 3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24827" y="1520112"/>
            <a:ext cx="11161395" cy="5040630"/>
          </a:xfrm>
          <a:prstGeom prst="rect">
            <a:avLst/>
          </a:prstGeom>
        </p:spPr>
      </p:pic>
      <p:sp>
        <p:nvSpPr>
          <p:cNvPr id="42" name="직사각형 5"/>
          <p:cNvSpPr/>
          <p:nvPr/>
        </p:nvSpPr>
        <p:spPr>
          <a:xfrm>
            <a:off x="5505421" y="3429000"/>
            <a:ext cx="6452567" cy="1855730"/>
          </a:xfrm>
          <a:prstGeom prst="rect">
            <a:avLst/>
          </a:prstGeom>
          <a:solidFill>
            <a:schemeClr val="dk1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93921" y="3524937"/>
            <a:ext cx="6281787" cy="1681131"/>
          </a:xfrm>
          <a:prstGeom prst="rect">
            <a:avLst/>
          </a:prstGeom>
        </p:spPr>
      </p:pic>
      <p:sp>
        <p:nvSpPr>
          <p:cNvPr id="45" name="사각형: 둥근 모서리 44"/>
          <p:cNvSpPr/>
          <p:nvPr/>
        </p:nvSpPr>
        <p:spPr>
          <a:xfrm>
            <a:off x="7576427" y="3861357"/>
            <a:ext cx="1124562" cy="1111012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66350" y="3409950"/>
            <a:ext cx="6751282" cy="1961372"/>
          </a:xfrm>
          <a:prstGeom prst="rect">
            <a:avLst/>
          </a:prstGeom>
        </p:spPr>
      </p:pic>
      <p:cxnSp>
        <p:nvCxnSpPr>
          <p:cNvPr id="47" name="직선 연결선 46"/>
          <p:cNvCxnSpPr/>
          <p:nvPr/>
        </p:nvCxnSpPr>
        <p:spPr>
          <a:xfrm>
            <a:off x="9233419" y="4891767"/>
            <a:ext cx="19915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582839" y="1244082"/>
            <a:ext cx="612548" cy="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</p:cxnSp>
      <p:sp>
        <p:nvSpPr>
          <p:cNvPr id="60" name="직사각형 5"/>
          <p:cNvSpPr/>
          <p:nvPr/>
        </p:nvSpPr>
        <p:spPr>
          <a:xfrm>
            <a:off x="5249606" y="762777"/>
            <a:ext cx="6452567" cy="1855730"/>
          </a:xfrm>
          <a:prstGeom prst="rect">
            <a:avLst/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38106" y="858715"/>
            <a:ext cx="6281787" cy="1681131"/>
          </a:xfrm>
          <a:prstGeom prst="rect">
            <a:avLst/>
          </a:prstGeom>
        </p:spPr>
      </p:pic>
      <p:sp>
        <p:nvSpPr>
          <p:cNvPr id="62" name="사각형: 둥근 모서리 61"/>
          <p:cNvSpPr/>
          <p:nvPr/>
        </p:nvSpPr>
        <p:spPr>
          <a:xfrm>
            <a:off x="7320612" y="1195135"/>
            <a:ext cx="1124562" cy="1111012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63" name="직사각형 5"/>
          <p:cNvSpPr/>
          <p:nvPr/>
        </p:nvSpPr>
        <p:spPr>
          <a:xfrm>
            <a:off x="7548011" y="2224469"/>
            <a:ext cx="4528129" cy="1204531"/>
          </a:xfrm>
          <a:prstGeom prst="rect">
            <a:avLst/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7"/>
          <a:srcRect t="900"/>
          <a:stretch>
            <a:fillRect/>
          </a:stretch>
        </p:blipFill>
        <p:spPr>
          <a:xfrm>
            <a:off x="7607898" y="2291554"/>
            <a:ext cx="4391637" cy="1066755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7684732" y="2643478"/>
            <a:ext cx="534801" cy="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</p:cxnSp>
      <p:cxnSp>
        <p:nvCxnSpPr>
          <p:cNvPr id="66" name="직선 화살표 연결선 65"/>
          <p:cNvCxnSpPr/>
          <p:nvPr/>
        </p:nvCxnSpPr>
        <p:spPr>
          <a:xfrm rot="16200000" flipH="1">
            <a:off x="7602506" y="2214076"/>
            <a:ext cx="301301" cy="194388"/>
          </a:xfrm>
          <a:prstGeom prst="straightConnector1">
            <a:avLst/>
          </a:prstGeom>
          <a:ln w="28575">
            <a:solidFill>
              <a:srgbClr val="50296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55E4F1-C928-9D3D-D0A8-26C2F25D1EE2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994FA-667B-8376-F634-E7FDF9BC2601}"/>
              </a:ext>
            </a:extLst>
          </p:cNvPr>
          <p:cNvSpPr txBox="1"/>
          <p:nvPr/>
        </p:nvSpPr>
        <p:spPr>
          <a:xfrm>
            <a:off x="720000" y="6291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리스트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5D04B-EDDD-4164-D8B2-D0D4783D0A95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0" grpId="0" animBg="1"/>
      <p:bldP spid="62" grpId="0" animBg="1"/>
      <p:bldP spid="63" grpId="0" animBg="1"/>
      <p:bldP spid="65" grpId="0" animBg="1"/>
      <p:bldP spid="6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5"/>
          <p:cNvSpPr/>
          <p:nvPr/>
        </p:nvSpPr>
        <p:spPr>
          <a:xfrm>
            <a:off x="425291" y="1420870"/>
            <a:ext cx="11341418" cy="5220652"/>
          </a:xfrm>
          <a:prstGeom prst="rect">
            <a:avLst/>
          </a:prstGeom>
          <a:solidFill>
            <a:srgbClr val="A6A7A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2" name="그림 3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24827" y="1507088"/>
            <a:ext cx="11161395" cy="5040630"/>
          </a:xfrm>
          <a:prstGeom prst="rect">
            <a:avLst/>
          </a:prstGeom>
        </p:spPr>
      </p:pic>
      <p:sp>
        <p:nvSpPr>
          <p:cNvPr id="28" name="사각형: 둥근 모서리 27"/>
          <p:cNvSpPr/>
          <p:nvPr/>
        </p:nvSpPr>
        <p:spPr>
          <a:xfrm>
            <a:off x="4394737" y="2774342"/>
            <a:ext cx="1106420" cy="1305401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3" name="그림 32"/>
          <p:cNvPicPr/>
          <p:nvPr/>
        </p:nvPicPr>
        <p:blipFill rotWithShape="1">
          <a:blip r:embed="rId3"/>
          <a:srcRect r="170" b="830"/>
          <a:stretch>
            <a:fillRect/>
          </a:stretch>
        </p:blipFill>
        <p:spPr>
          <a:xfrm>
            <a:off x="524827" y="1520048"/>
            <a:ext cx="11161395" cy="5040630"/>
          </a:xfrm>
          <a:prstGeom prst="rect">
            <a:avLst/>
          </a:prstGeom>
        </p:spPr>
      </p:pic>
      <p:sp>
        <p:nvSpPr>
          <p:cNvPr id="36" name="사각형: 둥근 모서리 35"/>
          <p:cNvSpPr/>
          <p:nvPr/>
        </p:nvSpPr>
        <p:spPr>
          <a:xfrm>
            <a:off x="2593604" y="2043833"/>
            <a:ext cx="7004792" cy="372340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7" name="그림 36"/>
          <p:cNvPicPr/>
          <p:nvPr/>
        </p:nvPicPr>
        <p:blipFill rotWithShape="1">
          <a:blip r:embed="rId3"/>
          <a:srcRect r="170" b="830"/>
          <a:stretch>
            <a:fillRect/>
          </a:stretch>
        </p:blipFill>
        <p:spPr>
          <a:xfrm>
            <a:off x="524827" y="1520048"/>
            <a:ext cx="11161395" cy="5040630"/>
          </a:xfrm>
          <a:prstGeom prst="rect">
            <a:avLst/>
          </a:prstGeom>
        </p:spPr>
      </p:pic>
      <p:sp>
        <p:nvSpPr>
          <p:cNvPr id="38" name="사각형: 둥근 모서리 37"/>
          <p:cNvSpPr/>
          <p:nvPr/>
        </p:nvSpPr>
        <p:spPr>
          <a:xfrm>
            <a:off x="2584079" y="2461572"/>
            <a:ext cx="4448593" cy="372340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9" name="그림 3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24827" y="1500413"/>
            <a:ext cx="11161395" cy="5040630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3580103" y="3975099"/>
            <a:ext cx="608993" cy="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</p:cxnSp>
      <p:cxnSp>
        <p:nvCxnSpPr>
          <p:cNvPr id="41" name="직선 연결선 40"/>
          <p:cNvCxnSpPr/>
          <p:nvPr/>
        </p:nvCxnSpPr>
        <p:spPr>
          <a:xfrm>
            <a:off x="7033142" y="3982356"/>
            <a:ext cx="608993" cy="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</p:cxnSp>
      <p:cxnSp>
        <p:nvCxnSpPr>
          <p:cNvPr id="42" name="직선 연결선 41"/>
          <p:cNvCxnSpPr/>
          <p:nvPr/>
        </p:nvCxnSpPr>
        <p:spPr>
          <a:xfrm>
            <a:off x="3578288" y="5379356"/>
            <a:ext cx="608993" cy="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</p:cxnSp>
      <p:cxnSp>
        <p:nvCxnSpPr>
          <p:cNvPr id="43" name="직선 연결선 42"/>
          <p:cNvCxnSpPr/>
          <p:nvPr/>
        </p:nvCxnSpPr>
        <p:spPr>
          <a:xfrm>
            <a:off x="7043575" y="5388428"/>
            <a:ext cx="608993" cy="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</p:cxnSp>
      <p:sp>
        <p:nvSpPr>
          <p:cNvPr id="44" name="사각형: 둥근 모서리 43"/>
          <p:cNvSpPr/>
          <p:nvPr/>
        </p:nvSpPr>
        <p:spPr>
          <a:xfrm>
            <a:off x="3086522" y="2464811"/>
            <a:ext cx="834276" cy="367154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9BE4B-E3BD-99A1-6EE0-355A30304F3E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D515C-DFE3-E32B-ACCB-4EE9B6FD5F64}"/>
              </a:ext>
            </a:extLst>
          </p:cNvPr>
          <p:cNvSpPr txBox="1"/>
          <p:nvPr/>
        </p:nvSpPr>
        <p:spPr>
          <a:xfrm>
            <a:off x="720000" y="6291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리스트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F7DF1-A904-82CE-E6EE-522259761831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425291" y="1420870"/>
            <a:ext cx="11341418" cy="5220652"/>
          </a:xfrm>
          <a:prstGeom prst="rect">
            <a:avLst/>
          </a:prstGeom>
          <a:solidFill>
            <a:srgbClr val="A6A7A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40" name="그림 39"/>
          <p:cNvPicPr/>
          <p:nvPr/>
        </p:nvPicPr>
        <p:blipFill rotWithShape="1">
          <a:blip r:embed="rId2"/>
          <a:srcRect r="170" b="830"/>
          <a:stretch>
            <a:fillRect/>
          </a:stretch>
        </p:blipFill>
        <p:spPr>
          <a:xfrm>
            <a:off x="534352" y="1520048"/>
            <a:ext cx="11161395" cy="5040630"/>
          </a:xfrm>
          <a:prstGeom prst="rect">
            <a:avLst/>
          </a:prstGeom>
        </p:spPr>
      </p:pic>
      <p:sp>
        <p:nvSpPr>
          <p:cNvPr id="41" name="사각형: 둥근 모서리 40"/>
          <p:cNvSpPr/>
          <p:nvPr/>
        </p:nvSpPr>
        <p:spPr>
          <a:xfrm>
            <a:off x="2668137" y="4327889"/>
            <a:ext cx="3418338" cy="1285962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8F612-E531-FC81-3C8D-E6B4712494A6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57143-5E4C-186C-90F4-D5645626E98A}"/>
              </a:ext>
            </a:extLst>
          </p:cNvPr>
          <p:cNvSpPr txBox="1"/>
          <p:nvPr/>
        </p:nvSpPr>
        <p:spPr>
          <a:xfrm>
            <a:off x="720000" y="62917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메뉴 상세보기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8AC44-6C5B-A01E-309F-1B2B724FADF3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425291" y="1420870"/>
            <a:ext cx="11341418" cy="5220652"/>
          </a:xfrm>
          <a:prstGeom prst="rect">
            <a:avLst/>
          </a:prstGeom>
          <a:solidFill>
            <a:srgbClr val="A6A7A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42" name="그림 4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15302" y="1506098"/>
            <a:ext cx="11161395" cy="5040630"/>
          </a:xfrm>
          <a:prstGeom prst="rect">
            <a:avLst/>
          </a:prstGeom>
        </p:spPr>
      </p:pic>
      <p:sp>
        <p:nvSpPr>
          <p:cNvPr id="43" name="사각형: 둥근 모서리 42"/>
          <p:cNvSpPr/>
          <p:nvPr/>
        </p:nvSpPr>
        <p:spPr>
          <a:xfrm>
            <a:off x="2841855" y="4045315"/>
            <a:ext cx="4579481" cy="977534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45" name="그림 4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15302" y="1499053"/>
            <a:ext cx="11161395" cy="5040630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15302" y="1506674"/>
            <a:ext cx="11161395" cy="5040629"/>
          </a:xfrm>
          <a:prstGeom prst="rect">
            <a:avLst/>
          </a:prstGeom>
        </p:spPr>
      </p:pic>
      <p:sp>
        <p:nvSpPr>
          <p:cNvPr id="47" name="사각형: 둥근 모서리 46"/>
          <p:cNvSpPr/>
          <p:nvPr/>
        </p:nvSpPr>
        <p:spPr>
          <a:xfrm>
            <a:off x="4491494" y="3874318"/>
            <a:ext cx="3236910" cy="895890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6991803" y="5694590"/>
            <a:ext cx="653142" cy="41275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pic>
        <p:nvPicPr>
          <p:cNvPr id="49" name="그림 4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07999" y="1490504"/>
            <a:ext cx="11161395" cy="5040630"/>
          </a:xfrm>
          <a:prstGeom prst="rect">
            <a:avLst/>
          </a:prstGeom>
        </p:spPr>
      </p:pic>
      <p:sp>
        <p:nvSpPr>
          <p:cNvPr id="50" name="사각형: 둥근 모서리 49"/>
          <p:cNvSpPr/>
          <p:nvPr/>
        </p:nvSpPr>
        <p:spPr>
          <a:xfrm>
            <a:off x="7531783" y="3283767"/>
            <a:ext cx="1930622" cy="1793962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642803" y="5014233"/>
            <a:ext cx="825500" cy="530679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pic>
        <p:nvPicPr>
          <p:cNvPr id="52" name="그림 5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05777" y="1504827"/>
            <a:ext cx="11161395" cy="5040630"/>
          </a:xfrm>
          <a:prstGeom prst="rect">
            <a:avLst/>
          </a:prstGeom>
        </p:spPr>
      </p:pic>
      <p:pic>
        <p:nvPicPr>
          <p:cNvPr id="53" name="그림 5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15302" y="1492520"/>
            <a:ext cx="11161395" cy="5040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462D2-1CC7-7B41-84C0-8F03BF295C95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C703E-2750-5C33-14DA-503F70C09C9D}"/>
              </a:ext>
            </a:extLst>
          </p:cNvPr>
          <p:cNvSpPr txBox="1"/>
          <p:nvPr/>
        </p:nvSpPr>
        <p:spPr>
          <a:xfrm>
            <a:off x="720000" y="62917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메뉴 상세보기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55668-D846-03F9-CC85-FF3052FD0089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48" grpId="0" animBg="1"/>
      <p:bldP spid="50" grpId="0" animBg="1"/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4E9C5-B843-4E32-ADB3-62A28339B513}"/>
              </a:ext>
            </a:extLst>
          </p:cNvPr>
          <p:cNvSpPr txBox="1"/>
          <p:nvPr/>
        </p:nvSpPr>
        <p:spPr>
          <a:xfrm>
            <a:off x="7663122" y="3012218"/>
            <a:ext cx="25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환경 및 일정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accent4"/>
                </a:solidFill>
              </a:rPr>
              <a:t>4</a:t>
            </a:r>
            <a:endParaRPr lang="ko-KR" altLang="en-US" sz="4800" b="1">
              <a:solidFill>
                <a:schemeClr val="accent4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3000" y="1911867"/>
            <a:ext cx="8466001" cy="36757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61257" y="2922095"/>
            <a:ext cx="8466001" cy="36757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61280" y="1280654"/>
            <a:ext cx="4468986" cy="52175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9586" y="2586978"/>
            <a:ext cx="4209516" cy="2734719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2608061" y="4514966"/>
            <a:ext cx="702399" cy="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</p:cxnSp>
      <p:sp>
        <p:nvSpPr>
          <p:cNvPr id="17" name="TextBox 16"/>
          <p:cNvSpPr txBox="1"/>
          <p:nvPr/>
        </p:nvSpPr>
        <p:spPr>
          <a:xfrm>
            <a:off x="2873266" y="1797905"/>
            <a:ext cx="1102155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  <a:latin typeface="Arial"/>
                <a:ea typeface="맑은 고딕"/>
                <a:cs typeface="Arial"/>
              </a:rPr>
              <a:t>&lt; DTO &gt;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3233640" y="1494841"/>
            <a:ext cx="3333751" cy="2876939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4A4053-7638-234D-D056-388AAE03B455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80EE8-A24B-5B0C-DF38-6F0385280D06}"/>
              </a:ext>
            </a:extLst>
          </p:cNvPr>
          <p:cNvSpPr txBox="1"/>
          <p:nvPr/>
        </p:nvSpPr>
        <p:spPr>
          <a:xfrm>
            <a:off x="720000" y="62917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메뉴 상세보기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accent4"/>
                </a:solidFill>
              </a:rPr>
              <a:t>4</a:t>
            </a:r>
            <a:endParaRPr lang="ko-KR" altLang="en-US" sz="4800" b="1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8097" y="1887170"/>
            <a:ext cx="1784128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  <a:latin typeface="Arial"/>
                <a:ea typeface="맑은 고딕"/>
                <a:cs typeface="Arial"/>
              </a:rPr>
              <a:t>&lt; Controller</a:t>
            </a:r>
            <a:r>
              <a:rPr lang="ko-KR" altLang="en-US" sz="1800" dirty="0">
                <a:solidFill>
                  <a:schemeClr val="accent4">
                    <a:lumMod val="50000"/>
                  </a:schemeClr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  <a:latin typeface="Arial"/>
                <a:ea typeface="맑은 고딕"/>
                <a:cs typeface="Arial"/>
              </a:rPr>
              <a:t>&gt;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16740" y="2643244"/>
            <a:ext cx="5239481" cy="29605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048" y="2671998"/>
            <a:ext cx="5164226" cy="26317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21213" y="1887170"/>
            <a:ext cx="1430533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&lt; Service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&gt;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606851" y="3545632"/>
            <a:ext cx="746435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5" name="직선 화살표 연결선 24"/>
          <p:cNvCxnSpPr/>
          <p:nvPr/>
        </p:nvCxnSpPr>
        <p:spPr>
          <a:xfrm rot="10800000" flipV="1">
            <a:off x="5566294" y="4436706"/>
            <a:ext cx="766405" cy="3109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26" name="TextBox 25"/>
          <p:cNvSpPr txBox="1"/>
          <p:nvPr/>
        </p:nvSpPr>
        <p:spPr>
          <a:xfrm>
            <a:off x="5664061" y="3796110"/>
            <a:ext cx="711478" cy="36168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DTO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FAD7C-764E-CA3D-D44D-97AD26E54B58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1CF6B-67A7-B9BE-4B2F-08E5A2405C33}"/>
              </a:ext>
            </a:extLst>
          </p:cNvPr>
          <p:cNvSpPr txBox="1"/>
          <p:nvPr/>
        </p:nvSpPr>
        <p:spPr>
          <a:xfrm>
            <a:off x="720000" y="62917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메뉴 상세보기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accent4"/>
                </a:solidFill>
              </a:rPr>
              <a:t>4</a:t>
            </a:r>
            <a:endParaRPr lang="ko-KR" altLang="en-US" sz="4800" b="1">
              <a:solidFill>
                <a:schemeClr val="accent4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828" y="2643244"/>
            <a:ext cx="5239481" cy="296056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31766" y="1856221"/>
            <a:ext cx="1383604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&lt; Service &gt;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625901" y="3545632"/>
            <a:ext cx="746435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5" name="직선 화살표 연결선 24"/>
          <p:cNvCxnSpPr/>
          <p:nvPr/>
        </p:nvCxnSpPr>
        <p:spPr>
          <a:xfrm rot="10800000" flipV="1">
            <a:off x="5585344" y="4436706"/>
            <a:ext cx="766405" cy="3109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26" name="TextBox 25"/>
          <p:cNvSpPr txBox="1"/>
          <p:nvPr/>
        </p:nvSpPr>
        <p:spPr>
          <a:xfrm>
            <a:off x="5683111" y="3796110"/>
            <a:ext cx="711478" cy="36168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DTO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58112" y="1856221"/>
            <a:ext cx="1108960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&lt; DAO</a:t>
            </a:r>
            <a:r>
              <a:rPr kumimoji="0" lang="en-US" altLang="ko-KR" sz="1800" b="0" i="0" u="none" strike="noStrike" kern="1200" cap="none" spc="0" normalizeH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&gt;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21457" y="2637026"/>
            <a:ext cx="4982270" cy="245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963C1-95D0-2AB4-1361-C2447F148D32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8B7BC-F3F8-FEE8-EB3D-CA46D4D2D739}"/>
              </a:ext>
            </a:extLst>
          </p:cNvPr>
          <p:cNvSpPr txBox="1"/>
          <p:nvPr/>
        </p:nvSpPr>
        <p:spPr>
          <a:xfrm>
            <a:off x="720000" y="62917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메뉴 상세보기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625901" y="3545632"/>
            <a:ext cx="746435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5" name="직선 화살표 연결선 24"/>
          <p:cNvCxnSpPr/>
          <p:nvPr/>
        </p:nvCxnSpPr>
        <p:spPr>
          <a:xfrm rot="10800000" flipV="1">
            <a:off x="5585344" y="4436706"/>
            <a:ext cx="766405" cy="3109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26" name="TextBox 25"/>
          <p:cNvSpPr txBox="1"/>
          <p:nvPr/>
        </p:nvSpPr>
        <p:spPr>
          <a:xfrm>
            <a:off x="5683111" y="3796110"/>
            <a:ext cx="711478" cy="36168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DTO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58073" y="1999814"/>
            <a:ext cx="1154191" cy="3659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&lt; </a:t>
            </a:r>
            <a:r>
              <a:rPr lang="en-US" altLang="ko-KR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DAO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&gt;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4034" y="2860573"/>
            <a:ext cx="4982270" cy="24586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2526" y="2821289"/>
            <a:ext cx="5331259" cy="28133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429657" y="1999622"/>
            <a:ext cx="1376996" cy="36615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&lt; Mapper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&gt;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6546" y="1706427"/>
            <a:ext cx="9290693" cy="49027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59302" y="1223196"/>
            <a:ext cx="4736697" cy="36615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&lt; Mapper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525355"/>
                </a:solidFill>
                <a:latin typeface="Arial"/>
                <a:ea typeface="맑은 고딕"/>
                <a:cs typeface="Arial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66441-3A97-D708-CF05-6836F2299F9B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A521E-5063-60B9-DB80-0664F2A6678F}"/>
              </a:ext>
            </a:extLst>
          </p:cNvPr>
          <p:cNvSpPr txBox="1"/>
          <p:nvPr/>
        </p:nvSpPr>
        <p:spPr>
          <a:xfrm>
            <a:off x="720000" y="62917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메뉴 상세보기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29" grpId="1" animBg="1"/>
      <p:bldP spid="32" grpId="0" animBg="1"/>
      <p:bldP spid="3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425291" y="1420870"/>
            <a:ext cx="11341418" cy="5220652"/>
          </a:xfrm>
          <a:prstGeom prst="rect">
            <a:avLst/>
          </a:prstGeom>
          <a:solidFill>
            <a:srgbClr val="A6A7A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52" name="그림 5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15302" y="1517105"/>
            <a:ext cx="11161395" cy="5040630"/>
          </a:xfrm>
          <a:prstGeom prst="rect">
            <a:avLst/>
          </a:prstGeom>
        </p:spPr>
      </p:pic>
      <p:sp>
        <p:nvSpPr>
          <p:cNvPr id="54" name="사각형: 둥근 모서리 53"/>
          <p:cNvSpPr/>
          <p:nvPr/>
        </p:nvSpPr>
        <p:spPr>
          <a:xfrm>
            <a:off x="6259968" y="3926931"/>
            <a:ext cx="696907" cy="297175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A6DA1-48A4-906D-7C0E-DAE72BF238A4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B6984-8673-6692-57BF-7BCBA23380C9}"/>
              </a:ext>
            </a:extLst>
          </p:cNvPr>
          <p:cNvSpPr txBox="1"/>
          <p:nvPr/>
        </p:nvSpPr>
        <p:spPr>
          <a:xfrm>
            <a:off x="720000" y="629175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주문하기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A7915-1E7E-1F24-0988-C8B173C5B482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5"/>
          <p:cNvSpPr/>
          <p:nvPr/>
        </p:nvSpPr>
        <p:spPr>
          <a:xfrm>
            <a:off x="135005" y="123655"/>
            <a:ext cx="4964202" cy="6635792"/>
          </a:xfrm>
          <a:prstGeom prst="rect">
            <a:avLst/>
          </a:prstGeom>
          <a:solidFill>
            <a:srgbClr val="A6A7A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53" name="그림 5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73704" y="234500"/>
            <a:ext cx="4680585" cy="6372796"/>
          </a:xfrm>
          <a:prstGeom prst="rect">
            <a:avLst/>
          </a:prstGeom>
        </p:spPr>
      </p:pic>
      <p:pic>
        <p:nvPicPr>
          <p:cNvPr id="54" name="그림 5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75711" y="233076"/>
            <a:ext cx="4680585" cy="6372796"/>
          </a:xfrm>
          <a:prstGeom prst="rect">
            <a:avLst/>
          </a:prstGeom>
        </p:spPr>
      </p:pic>
      <p:sp>
        <p:nvSpPr>
          <p:cNvPr id="56" name="사각형: 둥근 모서리 55"/>
          <p:cNvSpPr/>
          <p:nvPr/>
        </p:nvSpPr>
        <p:spPr>
          <a:xfrm>
            <a:off x="4338639" y="634906"/>
            <a:ext cx="515478" cy="351604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4881223" y="811892"/>
            <a:ext cx="1332704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59" name="사각형: 둥근 모서리 58"/>
          <p:cNvSpPr/>
          <p:nvPr/>
        </p:nvSpPr>
        <p:spPr>
          <a:xfrm>
            <a:off x="4527325" y="1068520"/>
            <a:ext cx="306835" cy="279033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60" name="사각형: 둥근 모서리 59"/>
          <p:cNvSpPr/>
          <p:nvPr/>
        </p:nvSpPr>
        <p:spPr>
          <a:xfrm>
            <a:off x="331141" y="5054118"/>
            <a:ext cx="1895631" cy="59458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62" name="직사각형 5"/>
          <p:cNvSpPr/>
          <p:nvPr/>
        </p:nvSpPr>
        <p:spPr>
          <a:xfrm>
            <a:off x="6211825" y="92138"/>
            <a:ext cx="4285143" cy="3336861"/>
          </a:xfrm>
          <a:prstGeom prst="rect">
            <a:avLst/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2244" y="200545"/>
            <a:ext cx="4086059" cy="3121735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>
            <a:off x="2292755" y="5347735"/>
            <a:ext cx="3342498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64" name="직사각형 5"/>
          <p:cNvSpPr/>
          <p:nvPr/>
        </p:nvSpPr>
        <p:spPr>
          <a:xfrm>
            <a:off x="5654708" y="2013857"/>
            <a:ext cx="3400679" cy="4493469"/>
          </a:xfrm>
          <a:prstGeom prst="rect">
            <a:avLst/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39850" y="2102391"/>
            <a:ext cx="3219899" cy="4324953"/>
          </a:xfrm>
          <a:prstGeom prst="rect">
            <a:avLst/>
          </a:prstGeom>
        </p:spPr>
      </p:pic>
      <p:sp>
        <p:nvSpPr>
          <p:cNvPr id="66" name="사각형: 둥근 모서리 65"/>
          <p:cNvSpPr/>
          <p:nvPr/>
        </p:nvSpPr>
        <p:spPr>
          <a:xfrm>
            <a:off x="5838923" y="5886875"/>
            <a:ext cx="3023080" cy="507114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68" name="직사각형 5"/>
          <p:cNvSpPr/>
          <p:nvPr/>
        </p:nvSpPr>
        <p:spPr>
          <a:xfrm>
            <a:off x="5528552" y="1099845"/>
            <a:ext cx="6345650" cy="4522626"/>
          </a:xfrm>
          <a:prstGeom prst="rect">
            <a:avLst/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69" name="그림 68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627583" y="1203360"/>
            <a:ext cx="6120765" cy="4320540"/>
          </a:xfrm>
          <a:prstGeom prst="rect">
            <a:avLst/>
          </a:prstGeom>
        </p:spPr>
      </p:pic>
      <p:pic>
        <p:nvPicPr>
          <p:cNvPr id="70" name="그림 69"/>
          <p:cNvPicPr/>
          <p:nvPr/>
        </p:nvPicPr>
        <p:blipFill rotWithShape="1">
          <a:blip r:embed="rId7"/>
          <a:srcRect l="21130" t="13390" r="21520"/>
          <a:stretch>
            <a:fillRect/>
          </a:stretch>
        </p:blipFill>
        <p:spPr>
          <a:xfrm>
            <a:off x="5627526" y="1211580"/>
            <a:ext cx="6120765" cy="4320540"/>
          </a:xfrm>
          <a:prstGeom prst="rect">
            <a:avLst/>
          </a:prstGeom>
        </p:spPr>
      </p:pic>
      <p:pic>
        <p:nvPicPr>
          <p:cNvPr id="71" name="그림 70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5624531" y="1202055"/>
            <a:ext cx="6120765" cy="4320540"/>
          </a:xfrm>
          <a:prstGeom prst="rect">
            <a:avLst/>
          </a:prstGeom>
        </p:spPr>
      </p:pic>
      <p:sp>
        <p:nvSpPr>
          <p:cNvPr id="72" name="사각형: 둥근 모서리 71"/>
          <p:cNvSpPr/>
          <p:nvPr/>
        </p:nvSpPr>
        <p:spPr>
          <a:xfrm>
            <a:off x="6115050" y="2164155"/>
            <a:ext cx="5161344" cy="905609"/>
          </a:xfrm>
          <a:prstGeom prst="roundRect">
            <a:avLst>
              <a:gd name="adj" fmla="val 16667"/>
            </a:avLst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6" grpId="0" animBg="1"/>
      <p:bldP spid="66" grpId="1" animBg="1"/>
      <p:bldP spid="68" grpId="0" animBg="1"/>
      <p:bldP spid="7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</a:rPr>
              <a:t>찜한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가게 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07000E-99DD-06D0-DE24-721D1038DC9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1499323"/>
            <a:ext cx="79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</a:rPr>
              <a:t>찜한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가게 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84B97-A535-3E5E-2748-7DEB5FA7D0C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269066"/>
            <a:ext cx="8640000" cy="54000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10A1B6-080C-7C22-E628-AB3B36980E13}"/>
              </a:ext>
            </a:extLst>
          </p:cNvPr>
          <p:cNvSpPr/>
          <p:nvPr/>
        </p:nvSpPr>
        <p:spPr>
          <a:xfrm>
            <a:off x="5750719" y="6165066"/>
            <a:ext cx="504000" cy="504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</a:rPr>
              <a:t>찜한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가게 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ABBF3D-D75F-6E9F-4C0B-B1204358619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1269066"/>
            <a:ext cx="79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6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주문내역 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84B97-A535-3E5E-2748-7DEB5FA7D0C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269066"/>
            <a:ext cx="8640000" cy="5400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AE4F9DC-EE57-9E50-6FC4-B07D17AC846A}"/>
              </a:ext>
            </a:extLst>
          </p:cNvPr>
          <p:cNvSpPr/>
          <p:nvPr/>
        </p:nvSpPr>
        <p:spPr>
          <a:xfrm>
            <a:off x="7513531" y="6159926"/>
            <a:ext cx="504000" cy="504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8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9EA0CDE-36C1-40A5-8114-16638C51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513" y="2309891"/>
            <a:ext cx="3610286" cy="93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3E65728-E045-43D9-8C66-E48BE40FEE5F}"/>
              </a:ext>
            </a:extLst>
          </p:cNvPr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277" y="2204890"/>
            <a:ext cx="2880000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060168C-B93C-4219-ADB7-5CB42E92121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08" y="4503267"/>
            <a:ext cx="4968000" cy="144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F81AC32-F5D8-4330-87AD-32B6AE05D22E}"/>
              </a:ext>
            </a:extLst>
          </p:cNvPr>
          <p:cNvSpPr txBox="1"/>
          <p:nvPr/>
        </p:nvSpPr>
        <p:spPr>
          <a:xfrm>
            <a:off x="4697197" y="3644614"/>
            <a:ext cx="295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Spring Tool Suite 4.15.3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4DD725-D489-4B91-8269-3F13E982C2E7}"/>
              </a:ext>
            </a:extLst>
          </p:cNvPr>
          <p:cNvSpPr txBox="1"/>
          <p:nvPr/>
        </p:nvSpPr>
        <p:spPr>
          <a:xfrm>
            <a:off x="1018392" y="3644890"/>
            <a:ext cx="295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 Development Kit 11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5781BC-A732-4834-BAFA-E49940B7F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316" y="1784056"/>
            <a:ext cx="2743438" cy="171922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E9EB4F8-B876-49C0-BE9E-1342E8161034}"/>
              </a:ext>
            </a:extLst>
          </p:cNvPr>
          <p:cNvSpPr txBox="1"/>
          <p:nvPr/>
        </p:nvSpPr>
        <p:spPr>
          <a:xfrm>
            <a:off x="7591243" y="5943267"/>
            <a:ext cx="295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Boot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Type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4CDFFD-CC4C-429E-A853-D391525AB3A4}"/>
              </a:ext>
            </a:extLst>
          </p:cNvPr>
          <p:cNvSpPr txBox="1"/>
          <p:nvPr/>
        </p:nvSpPr>
        <p:spPr>
          <a:xfrm>
            <a:off x="2252720" y="5943267"/>
            <a:ext cx="295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Server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B00EAA-C816-419C-BD66-1C66A0B7A050}"/>
              </a:ext>
            </a:extLst>
          </p:cNvPr>
          <p:cNvSpPr txBox="1"/>
          <p:nvPr/>
        </p:nvSpPr>
        <p:spPr>
          <a:xfrm>
            <a:off x="8203634" y="3644890"/>
            <a:ext cx="295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 Oracle 11g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958A3F-CFA2-4B00-91DF-28391A055914}"/>
              </a:ext>
            </a:extLst>
          </p:cNvPr>
          <p:cNvSpPr txBox="1"/>
          <p:nvPr/>
        </p:nvSpPr>
        <p:spPr>
          <a:xfrm>
            <a:off x="4697196" y="4013946"/>
            <a:ext cx="295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Boot Version : 2.6.11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4F655-AC99-BABB-878A-F0199AE7DDC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277" y="4503267"/>
            <a:ext cx="4104000" cy="144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A25C87-823D-263A-2D6E-1276BB3B8C5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1269066"/>
            <a:ext cx="7920000" cy="540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주문내역 보기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83C894-7BD6-45D1-9BC1-D9FC0B77FA9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5743" t="31013" r="6402" b="20047"/>
          <a:stretch/>
        </p:blipFill>
        <p:spPr>
          <a:xfrm>
            <a:off x="2582091" y="3397682"/>
            <a:ext cx="6958149" cy="2642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189196-6D2A-4C9C-97AA-6010C7E15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 t="10404" r="1024" b="4170"/>
          <a:stretch/>
        </p:blipFill>
        <p:spPr>
          <a:xfrm>
            <a:off x="2599506" y="2254494"/>
            <a:ext cx="6912000" cy="116964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FFB8B07-AA9F-4CDC-B9D4-BEF1F9B08757}"/>
              </a:ext>
            </a:extLst>
          </p:cNvPr>
          <p:cNvSpPr/>
          <p:nvPr/>
        </p:nvSpPr>
        <p:spPr>
          <a:xfrm>
            <a:off x="8477348" y="2659316"/>
            <a:ext cx="684000" cy="216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84FA1E9-5CB8-4F1F-B496-9057EC08A553}"/>
              </a:ext>
            </a:extLst>
          </p:cNvPr>
          <p:cNvSpPr/>
          <p:nvPr/>
        </p:nvSpPr>
        <p:spPr>
          <a:xfrm>
            <a:off x="8468568" y="3548589"/>
            <a:ext cx="684000" cy="216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7CAFCE8-C2B0-4B4A-8B83-118A5BF4ACA3}"/>
              </a:ext>
            </a:extLst>
          </p:cNvPr>
          <p:cNvSpPr/>
          <p:nvPr/>
        </p:nvSpPr>
        <p:spPr>
          <a:xfrm>
            <a:off x="8468639" y="3804321"/>
            <a:ext cx="684000" cy="216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주문 상세보기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BE91AC-EEA4-AC60-AE74-952A07183F6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1269066"/>
            <a:ext cx="79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리뷰 작성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FF5235-0C53-4655-BE65-CCF29C6C5F0E}"/>
              </a:ext>
            </a:extLst>
          </p:cNvPr>
          <p:cNvGrpSpPr/>
          <p:nvPr/>
        </p:nvGrpSpPr>
        <p:grpSpPr>
          <a:xfrm>
            <a:off x="1605483" y="1499323"/>
            <a:ext cx="8981033" cy="4862352"/>
            <a:chOff x="1605483" y="1499323"/>
            <a:chExt cx="8981033" cy="48623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0BA4DB-9314-4DA2-9839-5B1CF065AD89}"/>
                </a:ext>
              </a:extLst>
            </p:cNvPr>
            <p:cNvSpPr txBox="1"/>
            <p:nvPr/>
          </p:nvSpPr>
          <p:spPr>
            <a:xfrm>
              <a:off x="3611112" y="6053898"/>
              <a:ext cx="1028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Controller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551127-1D3D-4978-8E7F-0A45F05ACF7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5485" y="1499323"/>
              <a:ext cx="5040000" cy="21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66F37C5-9209-444C-A0E9-C5934FB1FB5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5483" y="3875535"/>
              <a:ext cx="5040000" cy="216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9637F9-9CCD-4735-AC37-C7DDDB421E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6516" y="1499323"/>
              <a:ext cx="3420000" cy="453621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31BC8E-AE52-4B53-8A12-E827E8F09655}"/>
                </a:ext>
              </a:extLst>
            </p:cNvPr>
            <p:cNvSpPr txBox="1"/>
            <p:nvPr/>
          </p:nvSpPr>
          <p:spPr>
            <a:xfrm>
              <a:off x="8612533" y="6053898"/>
              <a:ext cx="527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DTO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A064349-1C0C-4B6E-938D-D7C456CAA951}"/>
                </a:ext>
              </a:extLst>
            </p:cNvPr>
            <p:cNvCxnSpPr>
              <a:cxnSpLocks/>
            </p:cNvCxnSpPr>
            <p:nvPr/>
          </p:nvCxnSpPr>
          <p:spPr>
            <a:xfrm>
              <a:off x="6914606" y="1499323"/>
              <a:ext cx="0" cy="47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782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리뷰 작성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47495F-5A4A-4410-9C64-FA7B5DE5C420}"/>
              </a:ext>
            </a:extLst>
          </p:cNvPr>
          <p:cNvGrpSpPr/>
          <p:nvPr/>
        </p:nvGrpSpPr>
        <p:grpSpPr>
          <a:xfrm>
            <a:off x="516000" y="1499323"/>
            <a:ext cx="11160000" cy="5103277"/>
            <a:chOff x="720000" y="1499323"/>
            <a:chExt cx="11160000" cy="51032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85E60E-7137-485C-B09F-E6561D800A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000" y="1499323"/>
              <a:ext cx="5400000" cy="234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7CBA9F-3007-475D-AD48-63044B5E803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954823"/>
              <a:ext cx="5400000" cy="234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6FCD41-ECE1-4EFC-820A-40002C203DE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9325" y="2345323"/>
              <a:ext cx="5400000" cy="648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9BE070-7534-4A22-8131-BD0F2E76CB6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9325" y="4800823"/>
              <a:ext cx="5400675" cy="648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17DF66-4371-4E80-AF91-3C080C7D2E96}"/>
                </a:ext>
              </a:extLst>
            </p:cNvPr>
            <p:cNvSpPr txBox="1"/>
            <p:nvPr/>
          </p:nvSpPr>
          <p:spPr>
            <a:xfrm>
              <a:off x="3018287" y="6294823"/>
              <a:ext cx="8034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Service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378C7F-F42D-49A8-8FF1-4DF223BEF8AC}"/>
                </a:ext>
              </a:extLst>
            </p:cNvPr>
            <p:cNvSpPr txBox="1"/>
            <p:nvPr/>
          </p:nvSpPr>
          <p:spPr>
            <a:xfrm>
              <a:off x="8899983" y="6294823"/>
              <a:ext cx="547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DAO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4BFF777-2E02-4E4D-BB3F-9C41280431CA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14" y="1499323"/>
              <a:ext cx="0" cy="47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69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리뷰 작성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AC8B0D-8889-4E35-A36C-3D0C096FE6A7}"/>
              </a:ext>
            </a:extLst>
          </p:cNvPr>
          <p:cNvGrpSpPr/>
          <p:nvPr/>
        </p:nvGrpSpPr>
        <p:grpSpPr>
          <a:xfrm>
            <a:off x="1883883" y="1873791"/>
            <a:ext cx="8424235" cy="4421031"/>
            <a:chOff x="2313706" y="1873791"/>
            <a:chExt cx="8424235" cy="44210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44EBD67-ADF6-4BF7-9A49-B17224C1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3706" y="1873791"/>
              <a:ext cx="3124200" cy="40862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22171AF-4CF4-4B4F-A587-D9138B526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1166" y="2726279"/>
              <a:ext cx="4676775" cy="23812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D2601D-0635-4E55-A0E4-2225DE360156}"/>
                </a:ext>
              </a:extLst>
            </p:cNvPr>
            <p:cNvSpPr txBox="1"/>
            <p:nvPr/>
          </p:nvSpPr>
          <p:spPr>
            <a:xfrm>
              <a:off x="3051702" y="5987045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Mapper(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리뷰 작성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05F16E-EBAB-4E03-B5E5-877511478A43}"/>
                </a:ext>
              </a:extLst>
            </p:cNvPr>
            <p:cNvSpPr txBox="1"/>
            <p:nvPr/>
          </p:nvSpPr>
          <p:spPr>
            <a:xfrm>
              <a:off x="7575449" y="5987044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Mapper(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리뷰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06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리뷰 작성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8901F6-785D-4F64-BA30-B291D20E068C}"/>
              </a:ext>
            </a:extLst>
          </p:cNvPr>
          <p:cNvGrpSpPr/>
          <p:nvPr/>
        </p:nvGrpSpPr>
        <p:grpSpPr>
          <a:xfrm>
            <a:off x="888000" y="1305393"/>
            <a:ext cx="10416000" cy="5404560"/>
            <a:chOff x="720000" y="1305393"/>
            <a:chExt cx="10416000" cy="54045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9645118-07F1-4492-819F-6B475991F8F1}"/>
                </a:ext>
              </a:extLst>
            </p:cNvPr>
            <p:cNvGrpSpPr/>
            <p:nvPr/>
          </p:nvGrpSpPr>
          <p:grpSpPr>
            <a:xfrm>
              <a:off x="720000" y="1305393"/>
              <a:ext cx="5040000" cy="5404560"/>
              <a:chOff x="720000" y="1305393"/>
              <a:chExt cx="5040000" cy="540456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02AABBE-0D14-40D3-8485-B8A3EB22D15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000" y="1305393"/>
                <a:ext cx="5040000" cy="27000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D8C4B54-7E30-4BE3-ACC2-6D33A4D77CF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0" y="4009953"/>
                <a:ext cx="5040000" cy="2700000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6BA9077-DD85-44F8-9CC7-6E51DAAB2F20}"/>
                </a:ext>
              </a:extLst>
            </p:cNvPr>
            <p:cNvGrpSpPr/>
            <p:nvPr/>
          </p:nvGrpSpPr>
          <p:grpSpPr>
            <a:xfrm>
              <a:off x="6096000" y="1305393"/>
              <a:ext cx="5040000" cy="5404560"/>
              <a:chOff x="6096000" y="1305393"/>
              <a:chExt cx="5040000" cy="540456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2D275A-361D-4E47-9FF6-CBBEA9E5D7C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1305393"/>
                <a:ext cx="5040000" cy="270000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DCD8EB8-C1FB-43EA-A0A9-75807E4D7C6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009953"/>
                <a:ext cx="5040000" cy="2700000"/>
              </a:xfrm>
              <a:prstGeom prst="rect">
                <a:avLst/>
              </a:prstGeom>
            </p:spPr>
          </p:pic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045627-627D-4AF7-BD08-9A624B59E3F7}"/>
              </a:ext>
            </a:extLst>
          </p:cNvPr>
          <p:cNvCxnSpPr>
            <a:cxnSpLocks/>
          </p:cNvCxnSpPr>
          <p:nvPr/>
        </p:nvCxnSpPr>
        <p:spPr>
          <a:xfrm>
            <a:off x="1602298" y="1560352"/>
            <a:ext cx="7114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51EC03-8178-4242-AB65-2E69C74D0E4E}"/>
              </a:ext>
            </a:extLst>
          </p:cNvPr>
          <p:cNvCxnSpPr>
            <a:cxnSpLocks/>
          </p:cNvCxnSpPr>
          <p:nvPr/>
        </p:nvCxnSpPr>
        <p:spPr>
          <a:xfrm>
            <a:off x="6930705" y="1560352"/>
            <a:ext cx="113111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6EAE32-F687-4E03-9A6C-82FBF5ADE1ED}"/>
              </a:ext>
            </a:extLst>
          </p:cNvPr>
          <p:cNvCxnSpPr/>
          <p:nvPr/>
        </p:nvCxnSpPr>
        <p:spPr>
          <a:xfrm>
            <a:off x="8137321" y="3555534"/>
            <a:ext cx="432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27A352F-3BAC-4FD0-9D95-B60149DAE60D}"/>
              </a:ext>
            </a:extLst>
          </p:cNvPr>
          <p:cNvCxnSpPr>
            <a:cxnSpLocks/>
          </p:cNvCxnSpPr>
          <p:nvPr/>
        </p:nvCxnSpPr>
        <p:spPr>
          <a:xfrm>
            <a:off x="8168797" y="4704826"/>
            <a:ext cx="90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2FA705D-ED69-46C5-9EF3-DCB68D920FD5}"/>
              </a:ext>
            </a:extLst>
          </p:cNvPr>
          <p:cNvCxnSpPr>
            <a:cxnSpLocks/>
          </p:cNvCxnSpPr>
          <p:nvPr/>
        </p:nvCxnSpPr>
        <p:spPr>
          <a:xfrm>
            <a:off x="2755707" y="3558330"/>
            <a:ext cx="432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E7430F0-1552-4FA2-98AB-1AEA0C2FBB76}"/>
              </a:ext>
            </a:extLst>
          </p:cNvPr>
          <p:cNvCxnSpPr>
            <a:cxnSpLocks/>
          </p:cNvCxnSpPr>
          <p:nvPr/>
        </p:nvCxnSpPr>
        <p:spPr>
          <a:xfrm>
            <a:off x="3403057" y="3903677"/>
            <a:ext cx="8333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F59242-880E-4D2A-A242-617CC6A233AE}"/>
              </a:ext>
            </a:extLst>
          </p:cNvPr>
          <p:cNvCxnSpPr>
            <a:cxnSpLocks/>
          </p:cNvCxnSpPr>
          <p:nvPr/>
        </p:nvCxnSpPr>
        <p:spPr>
          <a:xfrm>
            <a:off x="8797178" y="3903677"/>
            <a:ext cx="8333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2FD407-B68E-446E-9933-F57D05E3FA70}"/>
              </a:ext>
            </a:extLst>
          </p:cNvPr>
          <p:cNvCxnSpPr/>
          <p:nvPr/>
        </p:nvCxnSpPr>
        <p:spPr>
          <a:xfrm>
            <a:off x="7499681" y="4310543"/>
            <a:ext cx="288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1421BD-0D2D-4F99-985E-C8C76DF3ED39}"/>
              </a:ext>
            </a:extLst>
          </p:cNvPr>
          <p:cNvCxnSpPr/>
          <p:nvPr/>
        </p:nvCxnSpPr>
        <p:spPr>
          <a:xfrm>
            <a:off x="2119372" y="4285376"/>
            <a:ext cx="288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5B5037C-20B6-42E9-8F1F-4E6691B7CEA6}"/>
              </a:ext>
            </a:extLst>
          </p:cNvPr>
          <p:cNvCxnSpPr/>
          <p:nvPr/>
        </p:nvCxnSpPr>
        <p:spPr>
          <a:xfrm>
            <a:off x="8162488" y="4464341"/>
            <a:ext cx="288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9553BF2-3D1A-4F31-94DC-084E5BB80288}"/>
              </a:ext>
            </a:extLst>
          </p:cNvPr>
          <p:cNvCxnSpPr/>
          <p:nvPr/>
        </p:nvCxnSpPr>
        <p:spPr>
          <a:xfrm>
            <a:off x="2822819" y="4447563"/>
            <a:ext cx="288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CA817B6-40D9-4EB2-A714-B713C6B6365C}"/>
              </a:ext>
            </a:extLst>
          </p:cNvPr>
          <p:cNvCxnSpPr/>
          <p:nvPr/>
        </p:nvCxnSpPr>
        <p:spPr>
          <a:xfrm>
            <a:off x="4099852" y="5928842"/>
            <a:ext cx="576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48A20CF-20F2-4C65-810D-7EF058BA6893}"/>
              </a:ext>
            </a:extLst>
          </p:cNvPr>
          <p:cNvCxnSpPr/>
          <p:nvPr/>
        </p:nvCxnSpPr>
        <p:spPr>
          <a:xfrm>
            <a:off x="4024351" y="6064464"/>
            <a:ext cx="576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24E369B-5816-4E99-8A96-583BA4E5511F}"/>
              </a:ext>
            </a:extLst>
          </p:cNvPr>
          <p:cNvCxnSpPr/>
          <p:nvPr/>
        </p:nvCxnSpPr>
        <p:spPr>
          <a:xfrm>
            <a:off x="9404687" y="5887519"/>
            <a:ext cx="576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978AF47-A13F-4803-B054-A7308D3E9BB7}"/>
              </a:ext>
            </a:extLst>
          </p:cNvPr>
          <p:cNvCxnSpPr/>
          <p:nvPr/>
        </p:nvCxnSpPr>
        <p:spPr>
          <a:xfrm>
            <a:off x="9312408" y="6022519"/>
            <a:ext cx="576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CB89367-2ADF-409E-9C1B-B8A0F0EFE2F7}"/>
              </a:ext>
            </a:extLst>
          </p:cNvPr>
          <p:cNvGrpSpPr/>
          <p:nvPr/>
        </p:nvGrpSpPr>
        <p:grpSpPr>
          <a:xfrm>
            <a:off x="10016393" y="849232"/>
            <a:ext cx="1287607" cy="307777"/>
            <a:chOff x="7281714" y="562645"/>
            <a:chExt cx="1287607" cy="307777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64E55C6-3141-4912-A558-55E9E9701D85}"/>
                </a:ext>
              </a:extLst>
            </p:cNvPr>
            <p:cNvCxnSpPr/>
            <p:nvPr/>
          </p:nvCxnSpPr>
          <p:spPr>
            <a:xfrm>
              <a:off x="7281714" y="717424"/>
              <a:ext cx="360000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5D6CB70-9250-43D0-87E1-F48545E5AA1D}"/>
                </a:ext>
              </a:extLst>
            </p:cNvPr>
            <p:cNvSpPr txBox="1"/>
            <p:nvPr/>
          </p:nvSpPr>
          <p:spPr>
            <a:xfrm>
              <a:off x="7643681" y="562645"/>
              <a:ext cx="925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차이점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B0A2C9C-B7F4-45E9-AB7D-F88AFE7D7E01}"/>
              </a:ext>
            </a:extLst>
          </p:cNvPr>
          <p:cNvSpPr/>
          <p:nvPr/>
        </p:nvSpPr>
        <p:spPr>
          <a:xfrm>
            <a:off x="3027782" y="2269342"/>
            <a:ext cx="1260000" cy="216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14F797D-011A-456B-AD79-26A1A45AEE5A}"/>
              </a:ext>
            </a:extLst>
          </p:cNvPr>
          <p:cNvSpPr/>
          <p:nvPr/>
        </p:nvSpPr>
        <p:spPr>
          <a:xfrm>
            <a:off x="8368426" y="2260633"/>
            <a:ext cx="1260000" cy="216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0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리뷰 작성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6A3259-115B-449A-AE54-1413C1EA58F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571211"/>
            <a:ext cx="576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80912E-1FB5-48ED-ACF3-7A5F0040AF2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21" y="1571211"/>
            <a:ext cx="5760000" cy="50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D63BAD-FB38-42D6-80BF-CC073E5CA615}"/>
              </a:ext>
            </a:extLst>
          </p:cNvPr>
          <p:cNvSpPr txBox="1"/>
          <p:nvPr/>
        </p:nvSpPr>
        <p:spPr>
          <a:xfrm>
            <a:off x="2624092" y="1206578"/>
            <a:ext cx="88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작성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5F5F4-7F71-44B3-846D-4C776002685F}"/>
              </a:ext>
            </a:extLst>
          </p:cNvPr>
          <p:cNvSpPr txBox="1"/>
          <p:nvPr/>
        </p:nvSpPr>
        <p:spPr>
          <a:xfrm>
            <a:off x="8684333" y="1210222"/>
            <a:ext cx="88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수정</a:t>
            </a:r>
          </a:p>
        </p:txBody>
      </p:sp>
    </p:spTree>
    <p:extLst>
      <p:ext uri="{BB962C8B-B14F-4D97-AF65-F5344CB8AC3E}">
        <p14:creationId xmlns:p14="http://schemas.microsoft.com/office/powerpoint/2010/main" val="418636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리뷰 작성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68081C-856D-430B-9571-717DCF19A20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888" b="1241"/>
          <a:stretch/>
        </p:blipFill>
        <p:spPr>
          <a:xfrm>
            <a:off x="1320891" y="1327849"/>
            <a:ext cx="4319999" cy="54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725E86-8B74-4D94-AF49-B3698E1AEA1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11" y="1327849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3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포인트 조회하기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84B97-A535-3E5E-2748-7DEB5FA7D0C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269066"/>
            <a:ext cx="8640000" cy="5400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65DEE4-7B0F-D178-403F-E7BABCDE336D}"/>
              </a:ext>
            </a:extLst>
          </p:cNvPr>
          <p:cNvSpPr/>
          <p:nvPr/>
        </p:nvSpPr>
        <p:spPr>
          <a:xfrm>
            <a:off x="9313756" y="6165066"/>
            <a:ext cx="504000" cy="504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0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포인트 조회하기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9DA509-1B96-0D48-ADEF-DE096BECF3C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269066"/>
            <a:ext cx="8640000" cy="54000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260A38-1405-0637-1B3C-955063AC543B}"/>
              </a:ext>
            </a:extLst>
          </p:cNvPr>
          <p:cNvSpPr/>
          <p:nvPr/>
        </p:nvSpPr>
        <p:spPr>
          <a:xfrm>
            <a:off x="3040811" y="3177000"/>
            <a:ext cx="1997913" cy="12997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FD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7" name="Group 127">
            <a:extLst>
              <a:ext uri="{FF2B5EF4-FFF2-40B4-BE49-F238E27FC236}">
                <a16:creationId xmlns:a16="http://schemas.microsoft.com/office/drawing/2014/main" id="{EA611BE1-2A8D-A248-7EE7-A13776D86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25721"/>
              </p:ext>
            </p:extLst>
          </p:nvPr>
        </p:nvGraphicFramePr>
        <p:xfrm>
          <a:off x="239316" y="1328166"/>
          <a:ext cx="11790758" cy="5407915"/>
        </p:xfrm>
        <a:graphic>
          <a:graphicData uri="http://schemas.openxmlformats.org/drawingml/2006/table">
            <a:tbl>
              <a:tblPr/>
              <a:tblGrid>
                <a:gridCol w="168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43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43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79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SUN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DE4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DE4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TUE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DE4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WED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DE4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THU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DE4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FRI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DE4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SAT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DE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74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08/16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08/17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08/18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08/19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7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791187"/>
                  </a:ext>
                </a:extLst>
              </a:tr>
              <a:tr h="1267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08/29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/UI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08/30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08/31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메뉴목록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09/01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09/02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점검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09/03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페이지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09/04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 적용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09/05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 적용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09/06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 적용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09/07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점검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09/08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점검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F9B1F0E3-C7E1-2925-A14B-7331AEF8377A}"/>
              </a:ext>
            </a:extLst>
          </p:cNvPr>
          <p:cNvSpPr/>
          <p:nvPr/>
        </p:nvSpPr>
        <p:spPr>
          <a:xfrm>
            <a:off x="3600001" y="2210239"/>
            <a:ext cx="6753675" cy="360000"/>
          </a:xfrm>
          <a:prstGeom prst="roundRect">
            <a:avLst>
              <a:gd name="adj" fmla="val 27173"/>
            </a:avLst>
          </a:prstGeom>
          <a:solidFill>
            <a:srgbClr val="EDE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및 개발환경 설정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DE79B147-9163-36E0-0663-B3149764A4AB}"/>
              </a:ext>
            </a:extLst>
          </p:cNvPr>
          <p:cNvSpPr/>
          <p:nvPr/>
        </p:nvSpPr>
        <p:spPr>
          <a:xfrm>
            <a:off x="239315" y="3452312"/>
            <a:ext cx="11790759" cy="36000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관계도 설정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모서리가 둥근 직사각형 11">
            <a:extLst>
              <a:ext uri="{FF2B5EF4-FFF2-40B4-BE49-F238E27FC236}">
                <a16:creationId xmlns:a16="http://schemas.microsoft.com/office/drawing/2014/main" id="{DC01B71F-655F-0394-0022-7773DFE5C7AD}"/>
              </a:ext>
            </a:extLst>
          </p:cNvPr>
          <p:cNvSpPr/>
          <p:nvPr/>
        </p:nvSpPr>
        <p:spPr>
          <a:xfrm>
            <a:off x="10353676" y="2210239"/>
            <a:ext cx="1676398" cy="36000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85EFD623-8D12-D017-A60A-0089A2A4AA3B}"/>
              </a:ext>
            </a:extLst>
          </p:cNvPr>
          <p:cNvSpPr/>
          <p:nvPr/>
        </p:nvSpPr>
        <p:spPr>
          <a:xfrm>
            <a:off x="239315" y="4654774"/>
            <a:ext cx="1675210" cy="36000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모서리가 둥근 직사각형 11">
            <a:extLst>
              <a:ext uri="{FF2B5EF4-FFF2-40B4-BE49-F238E27FC236}">
                <a16:creationId xmlns:a16="http://schemas.microsoft.com/office/drawing/2014/main" id="{04E00B5A-D0C0-219C-0D65-96E9F9EDBEF8}"/>
              </a:ext>
            </a:extLst>
          </p:cNvPr>
          <p:cNvSpPr/>
          <p:nvPr/>
        </p:nvSpPr>
        <p:spPr>
          <a:xfrm>
            <a:off x="1914525" y="4654774"/>
            <a:ext cx="10115549" cy="360000"/>
          </a:xfrm>
          <a:prstGeom prst="roundRect">
            <a:avLst>
              <a:gd name="adj" fmla="val 27173"/>
            </a:avLst>
          </a:prstGeom>
          <a:solidFill>
            <a:srgbClr val="FD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모서리가 둥근 직사각형 11">
            <a:extLst>
              <a:ext uri="{FF2B5EF4-FFF2-40B4-BE49-F238E27FC236}">
                <a16:creationId xmlns:a16="http://schemas.microsoft.com/office/drawing/2014/main" id="{CF23AC48-4A37-0D77-BC22-20CC33CFCE19}"/>
              </a:ext>
            </a:extLst>
          </p:cNvPr>
          <p:cNvSpPr/>
          <p:nvPr/>
        </p:nvSpPr>
        <p:spPr>
          <a:xfrm>
            <a:off x="238127" y="5936458"/>
            <a:ext cx="1675211" cy="360000"/>
          </a:xfrm>
          <a:prstGeom prst="roundRect">
            <a:avLst>
              <a:gd name="adj" fmla="val 27173"/>
            </a:avLst>
          </a:prstGeom>
          <a:solidFill>
            <a:srgbClr val="FD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모서리가 둥근 직사각형 11">
            <a:extLst>
              <a:ext uri="{FF2B5EF4-FFF2-40B4-BE49-F238E27FC236}">
                <a16:creationId xmlns:a16="http://schemas.microsoft.com/office/drawing/2014/main" id="{5679A1D9-9FD2-3BCB-7917-C7AD8C7D4CE8}"/>
              </a:ext>
            </a:extLst>
          </p:cNvPr>
          <p:cNvSpPr/>
          <p:nvPr/>
        </p:nvSpPr>
        <p:spPr>
          <a:xfrm>
            <a:off x="1914526" y="5941082"/>
            <a:ext cx="5067300" cy="360000"/>
          </a:xfrm>
          <a:prstGeom prst="roundRect">
            <a:avLst>
              <a:gd name="adj" fmla="val 27173"/>
            </a:avLst>
          </a:prstGeom>
          <a:solidFill>
            <a:srgbClr val="D8B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 수정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모서리가 둥근 직사각형 11">
            <a:extLst>
              <a:ext uri="{FF2B5EF4-FFF2-40B4-BE49-F238E27FC236}">
                <a16:creationId xmlns:a16="http://schemas.microsoft.com/office/drawing/2014/main" id="{137A756E-4F84-CDEA-1C51-6893FB15B24A}"/>
              </a:ext>
            </a:extLst>
          </p:cNvPr>
          <p:cNvSpPr/>
          <p:nvPr/>
        </p:nvSpPr>
        <p:spPr>
          <a:xfrm>
            <a:off x="6972299" y="5936458"/>
            <a:ext cx="1675211" cy="360000"/>
          </a:xfrm>
          <a:prstGeom prst="roundRect">
            <a:avLst>
              <a:gd name="adj" fmla="val 271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확인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8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포인트 조회하기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8AC016-74C4-7469-36D2-5741D1BD5D3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1269066"/>
            <a:ext cx="79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1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0EECA73-452F-E45A-4DA2-BA7BA465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9" y="1260805"/>
            <a:ext cx="11767308" cy="5597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965EAD-AFC4-EFD7-EBBF-63CFC10D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2" y="1260805"/>
            <a:ext cx="11755225" cy="5597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관리자 계정 접속 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256C16E-5EEF-FC16-CDB9-DF7054D01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064" y="4897110"/>
            <a:ext cx="5143500" cy="14382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C82DE3-C4B1-45C3-875D-5D2753F96945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3877D85-AF90-4720-4E0F-1B63329DD201}"/>
              </a:ext>
            </a:extLst>
          </p:cNvPr>
          <p:cNvSpPr/>
          <p:nvPr/>
        </p:nvSpPr>
        <p:spPr>
          <a:xfrm>
            <a:off x="11346340" y="1279855"/>
            <a:ext cx="438150" cy="419100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19FD01-31DC-9885-1445-59F682D76BF1}"/>
              </a:ext>
            </a:extLst>
          </p:cNvPr>
          <p:cNvCxnSpPr>
            <a:cxnSpLocks/>
          </p:cNvCxnSpPr>
          <p:nvPr/>
        </p:nvCxnSpPr>
        <p:spPr>
          <a:xfrm>
            <a:off x="11165365" y="1004225"/>
            <a:ext cx="228600" cy="32427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A54B06-565E-A94C-7C77-C52A2595E25E}"/>
              </a:ext>
            </a:extLst>
          </p:cNvPr>
          <p:cNvCxnSpPr>
            <a:cxnSpLocks/>
          </p:cNvCxnSpPr>
          <p:nvPr/>
        </p:nvCxnSpPr>
        <p:spPr>
          <a:xfrm>
            <a:off x="10651015" y="1004225"/>
            <a:ext cx="51435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496B110-633E-A1C2-1A33-2276554BF3C3}"/>
              </a:ext>
            </a:extLst>
          </p:cNvPr>
          <p:cNvSpPr/>
          <p:nvPr/>
        </p:nvSpPr>
        <p:spPr>
          <a:xfrm>
            <a:off x="8541229" y="629175"/>
            <a:ext cx="2343150" cy="5236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관리자 계정 접속 시 버튼 생성</a:t>
            </a:r>
          </a:p>
        </p:txBody>
      </p:sp>
    </p:spTree>
    <p:extLst>
      <p:ext uri="{BB962C8B-B14F-4D97-AF65-F5344CB8AC3E}">
        <p14:creationId xmlns:p14="http://schemas.microsoft.com/office/powerpoint/2010/main" val="197080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AFFFBA20-973A-8C78-92A5-A3228E05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8" y="1250016"/>
            <a:ext cx="11758471" cy="5542079"/>
          </a:xfrm>
          <a:prstGeom prst="rect">
            <a:avLst/>
          </a:prstGeom>
          <a:ln w="38100">
            <a:noFill/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F2C583B-AF80-5F40-11DE-C666355BFB27}"/>
              </a:ext>
            </a:extLst>
          </p:cNvPr>
          <p:cNvSpPr/>
          <p:nvPr/>
        </p:nvSpPr>
        <p:spPr>
          <a:xfrm>
            <a:off x="9477375" y="1647825"/>
            <a:ext cx="2447925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운영중인 가게 목록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메뉴 추가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CD687-E80A-4DEC-ABC1-960BC5A31FB3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15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99A40711-C01D-11ED-3698-8E59A5E1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3" y="1267218"/>
            <a:ext cx="11758471" cy="5542079"/>
          </a:xfrm>
          <a:prstGeom prst="rect">
            <a:avLst/>
          </a:prstGeom>
          <a:ln w="38100">
            <a:noFill/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A7D43F-86FF-62B7-67D2-CC7BFF5A4DE1}"/>
              </a:ext>
            </a:extLst>
          </p:cNvPr>
          <p:cNvSpPr/>
          <p:nvPr/>
        </p:nvSpPr>
        <p:spPr>
          <a:xfrm>
            <a:off x="2457450" y="2095500"/>
            <a:ext cx="3543300" cy="97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23214E7A-F056-A19C-17BD-312D869AD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333" y="5239773"/>
            <a:ext cx="1885950" cy="1038225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운영중인 가게 목록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메뉴 추가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CD687-E80A-4DEC-ABC1-960BC5A31FB3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0CCF31-C9D9-4BEF-B15C-CBD5829C3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763" y="2773567"/>
            <a:ext cx="3343838" cy="230177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83D2CE-2A6C-49FC-BDEF-7AFB126E8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416" y="4310892"/>
            <a:ext cx="4797709" cy="21402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5560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470332C-8B09-E585-BEDB-0010B01A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7" y="1250016"/>
            <a:ext cx="11758471" cy="552302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9BC5D7-8503-99A6-F04C-3A8329D6E98A}"/>
              </a:ext>
            </a:extLst>
          </p:cNvPr>
          <p:cNvSpPr/>
          <p:nvPr/>
        </p:nvSpPr>
        <p:spPr>
          <a:xfrm>
            <a:off x="4124325" y="2905125"/>
            <a:ext cx="1257300" cy="254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운영중인 가게 목록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메뉴 추가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CD687-E80A-4DEC-ABC1-960BC5A31FB3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9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7BFDE0B5-5ACF-9A7F-3848-9BD380E0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7" y="1250017"/>
            <a:ext cx="11758471" cy="55516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52740D-181C-464A-98A4-9B66D42F4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599" y="2375630"/>
            <a:ext cx="3279503" cy="233362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082D72-C7A9-45F6-B888-E54231CF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946" y="4696844"/>
            <a:ext cx="5162550" cy="169141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운영중인 가게 목록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메뉴 추가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E6BAE8-201C-C05A-CE8C-F37776A23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87" y="1276649"/>
            <a:ext cx="11758471" cy="555160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CD687-E80A-4DEC-ABC1-960BC5A31FB3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E4CBD6F-BC55-5A5F-A2BF-F4C368A79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76" y="1242177"/>
            <a:ext cx="11758470" cy="555161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운영중인 가게 목록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메뉴 추가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A18DF3-25BF-D230-09AD-78BB48407869}"/>
              </a:ext>
            </a:extLst>
          </p:cNvPr>
          <p:cNvSpPr/>
          <p:nvPr/>
        </p:nvSpPr>
        <p:spPr>
          <a:xfrm>
            <a:off x="2368490" y="5124450"/>
            <a:ext cx="5162550" cy="1200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F5490A-C8B5-8982-5D9D-408A2DDE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52" y="4710368"/>
            <a:ext cx="5635137" cy="161423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F63906-4A92-40BD-BF35-86F6E76C7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384" y="2115649"/>
            <a:ext cx="4208645" cy="276396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866830-1250-965F-6C79-663E24DCE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42" y="1238503"/>
            <a:ext cx="11768716" cy="55833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409E55-C12D-461E-AFC6-3A547E695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40" y="1733550"/>
            <a:ext cx="4202744" cy="364379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F59D09-A05E-7002-A87E-FEFE6D76E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24" y="1243871"/>
            <a:ext cx="11787027" cy="55611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CD687-E80A-4DEC-ABC1-960BC5A31FB3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8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F8C00A-0655-D44C-BB62-812EBB1A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3" y="1249608"/>
            <a:ext cx="11758469" cy="5561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96D0BF-CB40-6A93-0F0E-4435AEB4F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0" y="1244146"/>
            <a:ext cx="11767271" cy="55611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운영중인 가게 목록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메뉴 추가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CD687-E80A-4DEC-ABC1-960BC5A31FB3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5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961D036-D557-505E-0D0D-66403582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5" y="1230961"/>
            <a:ext cx="11739423" cy="557065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252FA37-615B-23AD-5AA4-889FE3C05E70}"/>
              </a:ext>
            </a:extLst>
          </p:cNvPr>
          <p:cNvSpPr/>
          <p:nvPr/>
        </p:nvSpPr>
        <p:spPr>
          <a:xfrm>
            <a:off x="2400301" y="4943476"/>
            <a:ext cx="457200" cy="266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488084-1D49-CAB7-D969-A007D367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74" y="1230961"/>
            <a:ext cx="11739423" cy="55706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D33B3C-D093-3C6A-AA5F-D16E33571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73" y="1230961"/>
            <a:ext cx="11739423" cy="55706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754774E-7CAC-DB16-C45E-DAEE5A399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72" y="1230961"/>
            <a:ext cx="11739423" cy="55706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리뷰 답글 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AF72D2-02D2-C3F1-7972-EF0D0A83D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975" y="3968663"/>
            <a:ext cx="4991100" cy="26955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8C2617-584E-D2A3-65E3-CD2CCA618C00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7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F9E1636-B288-F557-D343-4194A82D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5" y="1230964"/>
            <a:ext cx="11739423" cy="55706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78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주문 접수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주문 취소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/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배달 완료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6C51C-F99E-7B2F-C610-D74705ABAE60}"/>
              </a:ext>
            </a:extLst>
          </p:cNvPr>
          <p:cNvSpPr/>
          <p:nvPr/>
        </p:nvSpPr>
        <p:spPr>
          <a:xfrm>
            <a:off x="9372600" y="1895475"/>
            <a:ext cx="2447925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D5761B-6C79-DF78-DD5A-6FD6A5AA6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75" y="1230964"/>
            <a:ext cx="11739423" cy="55706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990F661-0AE8-8DC6-5153-440CB58C30DD}"/>
              </a:ext>
            </a:extLst>
          </p:cNvPr>
          <p:cNvSpPr/>
          <p:nvPr/>
        </p:nvSpPr>
        <p:spPr>
          <a:xfrm>
            <a:off x="7991475" y="2266950"/>
            <a:ext cx="676275" cy="609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23FBF4-F2BC-93D2-4AE4-F50735EB6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75" y="1230963"/>
            <a:ext cx="11739423" cy="557065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BF099E9-A568-7499-D668-028791C73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75" y="1230964"/>
            <a:ext cx="11739423" cy="557065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D88FEF0-9BFD-CEB0-5B36-BF98EF73A2E3}"/>
              </a:ext>
            </a:extLst>
          </p:cNvPr>
          <p:cNvSpPr/>
          <p:nvPr/>
        </p:nvSpPr>
        <p:spPr>
          <a:xfrm>
            <a:off x="7991475" y="2266950"/>
            <a:ext cx="676275" cy="609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A9E8601-8106-319B-18E2-FDD029559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875" y="1230962"/>
            <a:ext cx="11739423" cy="55706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70FC5B-1FEF-4120-9647-29D56EF06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2683" y="3860089"/>
            <a:ext cx="4992001" cy="266963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22483C8-45EF-7975-EF3C-9993B4846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875" y="1230961"/>
            <a:ext cx="11739423" cy="5570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976DE0-4D6C-4108-80C0-47E2E775D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1037" y="5608823"/>
            <a:ext cx="8053633" cy="774206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8859BC-5028-4B67-A490-5B5B7E4FE2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4359" y="1606714"/>
            <a:ext cx="2371915" cy="402032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75F75-1F36-34B8-92C3-89B0CFC7D9A2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15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데이터 관계도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42AB5-76B9-49A1-AACC-C102DE531FFC}"/>
              </a:ext>
            </a:extLst>
          </p:cNvPr>
          <p:cNvSpPr txBox="1"/>
          <p:nvPr/>
        </p:nvSpPr>
        <p:spPr>
          <a:xfrm>
            <a:off x="674340" y="3075415"/>
            <a:ext cx="345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USECASE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데이터베이스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144384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코드 및 기능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가게 매출 조회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E12AD2-C311-CE93-0BAD-15DA9ED6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5" y="1230961"/>
            <a:ext cx="11739423" cy="55706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D8F87F-F8B1-38A0-618C-FA1A24174832}"/>
              </a:ext>
            </a:extLst>
          </p:cNvPr>
          <p:cNvSpPr/>
          <p:nvPr/>
        </p:nvSpPr>
        <p:spPr>
          <a:xfrm>
            <a:off x="9372600" y="2152650"/>
            <a:ext cx="2447925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DAE50A-5361-C260-3C72-D0921482A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74" y="1230961"/>
            <a:ext cx="11739423" cy="557065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ACF4B4-01F9-73B0-B259-07B889F1DDB9}"/>
              </a:ext>
            </a:extLst>
          </p:cNvPr>
          <p:cNvSpPr/>
          <p:nvPr/>
        </p:nvSpPr>
        <p:spPr>
          <a:xfrm>
            <a:off x="3752850" y="4467225"/>
            <a:ext cx="428625" cy="14668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08DB5F1-E956-B258-6DC9-A2626A3F4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73" y="1230961"/>
            <a:ext cx="11739423" cy="557065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412311D-200F-6F3B-6113-9427FDFB034B}"/>
              </a:ext>
            </a:extLst>
          </p:cNvPr>
          <p:cNvSpPr/>
          <p:nvPr/>
        </p:nvSpPr>
        <p:spPr>
          <a:xfrm>
            <a:off x="2352675" y="1657350"/>
            <a:ext cx="1400175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F8664A-D9E9-2F5D-D421-D393853CD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72" y="1230961"/>
            <a:ext cx="11739423" cy="55706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0CEDC28-C806-90C6-3543-CF5F739B84AB}"/>
              </a:ext>
            </a:extLst>
          </p:cNvPr>
          <p:cNvSpPr/>
          <p:nvPr/>
        </p:nvSpPr>
        <p:spPr>
          <a:xfrm>
            <a:off x="179109" y="1234910"/>
            <a:ext cx="11783506" cy="5599523"/>
          </a:xfrm>
          <a:prstGeom prst="rect">
            <a:avLst/>
          </a:prstGeom>
          <a:noFill/>
          <a:ln w="76200">
            <a:solidFill>
              <a:srgbClr val="A6A7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79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참고 자료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3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참고 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프로젝트 참고 자료 주소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E0CD140-3559-4EB8-BC02-B1FBC1F87433}"/>
              </a:ext>
            </a:extLst>
          </p:cNvPr>
          <p:cNvCxnSpPr>
            <a:cxnSpLocks/>
          </p:cNvCxnSpPr>
          <p:nvPr/>
        </p:nvCxnSpPr>
        <p:spPr>
          <a:xfrm>
            <a:off x="682248" y="2956560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6872D6-7426-4EC6-953D-1155132606A8}"/>
              </a:ext>
            </a:extLst>
          </p:cNvPr>
          <p:cNvCxnSpPr>
            <a:cxnSpLocks/>
          </p:cNvCxnSpPr>
          <p:nvPr/>
        </p:nvCxnSpPr>
        <p:spPr>
          <a:xfrm>
            <a:off x="682248" y="4848013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A9677D3-89C6-4D5F-AAFA-DF45D6D3D092}"/>
              </a:ext>
            </a:extLst>
          </p:cNvPr>
          <p:cNvSpPr txBox="1"/>
          <p:nvPr/>
        </p:nvSpPr>
        <p:spPr>
          <a:xfrm>
            <a:off x="720000" y="13670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001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E34B18-A1E8-4E37-B477-DF8A778CC5BA}"/>
              </a:ext>
            </a:extLst>
          </p:cNvPr>
          <p:cNvSpPr txBox="1"/>
          <p:nvPr/>
        </p:nvSpPr>
        <p:spPr>
          <a:xfrm>
            <a:off x="1570605" y="13670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BE0A4C-06E3-45D8-80EF-3DBE89DF4F35}"/>
              </a:ext>
            </a:extLst>
          </p:cNvPr>
          <p:cNvSpPr txBox="1"/>
          <p:nvPr/>
        </p:nvSpPr>
        <p:spPr>
          <a:xfrm>
            <a:off x="2259306" y="1320838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SpringBoot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 배달의 민족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DE20F8-8582-42DE-A19E-AE6A2F50E69C}"/>
              </a:ext>
            </a:extLst>
          </p:cNvPr>
          <p:cNvSpPr txBox="1"/>
          <p:nvPr/>
        </p:nvSpPr>
        <p:spPr>
          <a:xfrm>
            <a:off x="2259306" y="1866037"/>
            <a:ext cx="8993726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https://velog.io/@jiandme?tag=SpringBoot-%EB%B0%B0%EB%8B%AC%EC%9D%98%EB%AF%BC%EC%A1%B1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F03234-4A1F-4265-BF24-292B3E0A118A}"/>
              </a:ext>
            </a:extLst>
          </p:cNvPr>
          <p:cNvSpPr txBox="1"/>
          <p:nvPr/>
        </p:nvSpPr>
        <p:spPr>
          <a:xfrm>
            <a:off x="720000" y="318778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002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B56E54-2D8D-435C-A048-9DE619AD4501}"/>
              </a:ext>
            </a:extLst>
          </p:cNvPr>
          <p:cNvSpPr txBox="1"/>
          <p:nvPr/>
        </p:nvSpPr>
        <p:spPr>
          <a:xfrm>
            <a:off x="1570605" y="31877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4CC0E4-F758-4295-BC5C-F8EA363DA590}"/>
              </a:ext>
            </a:extLst>
          </p:cNvPr>
          <p:cNvSpPr txBox="1"/>
          <p:nvPr/>
        </p:nvSpPr>
        <p:spPr>
          <a:xfrm>
            <a:off x="2259306" y="3141617"/>
            <a:ext cx="473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스프링부트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+ </a:t>
            </a:r>
            <a:r>
              <a:rPr lang="en-US" altLang="ko-KR" sz="2400" spc="-15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jsp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로 배달 사이트 만들기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93CB94-A9FB-4C00-A480-341857F3A962}"/>
              </a:ext>
            </a:extLst>
          </p:cNvPr>
          <p:cNvSpPr txBox="1"/>
          <p:nvPr/>
        </p:nvSpPr>
        <p:spPr>
          <a:xfrm>
            <a:off x="2259306" y="3686816"/>
            <a:ext cx="8993726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https://sumin2.tistory.com/category/%EC%8A%A4%ED%94%84%EB%A7%81%EB%B6%80%ED%8A%B8</a:t>
            </a:r>
            <a:endParaRPr lang="ko-KR" altLang="en-US" sz="1600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03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데이터 관계도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004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USECASE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635862-5D28-B2DE-572B-7EFA779C3506}"/>
              </a:ext>
            </a:extLst>
          </p:cNvPr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1336080"/>
            <a:ext cx="648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6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데이터 관계도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563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데이터베이스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ERD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9ED3F5-DDE7-E3DB-29B8-5640261C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269066"/>
            <a:ext cx="9720000" cy="52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1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프로젝트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4E9C5-B843-4E32-ADB3-62A28339B513}"/>
              </a:ext>
            </a:extLst>
          </p:cNvPr>
          <p:cNvSpPr txBox="1"/>
          <p:nvPr/>
        </p:nvSpPr>
        <p:spPr>
          <a:xfrm>
            <a:off x="7663121" y="3012218"/>
            <a:ext cx="32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구조도 및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URI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23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1800" spc="-300" dirty="0" smtClean="0">
            <a:solidFill>
              <a:schemeClr val="accent4">
                <a:lumMod val="50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1565</Words>
  <Application>Microsoft Office PowerPoint</Application>
  <PresentationFormat>와이드스크린</PresentationFormat>
  <Paragraphs>357</Paragraphs>
  <Slides>63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나눔스퀘어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162</cp:revision>
  <dcterms:created xsi:type="dcterms:W3CDTF">2020-12-13T00:02:47Z</dcterms:created>
  <dcterms:modified xsi:type="dcterms:W3CDTF">2022-09-15T01:27:08Z</dcterms:modified>
</cp:coreProperties>
</file>